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0"/>
  </p:notesMasterIdLst>
  <p:sldIdLst>
    <p:sldId id="405" r:id="rId5"/>
    <p:sldId id="258" r:id="rId6"/>
    <p:sldId id="262" r:id="rId7"/>
    <p:sldId id="260" r:id="rId8"/>
    <p:sldId id="265" r:id="rId9"/>
    <p:sldId id="273" r:id="rId10"/>
    <p:sldId id="274" r:id="rId11"/>
    <p:sldId id="340" r:id="rId12"/>
    <p:sldId id="407" r:id="rId13"/>
    <p:sldId id="281" r:id="rId14"/>
    <p:sldId id="343" r:id="rId15"/>
    <p:sldId id="345" r:id="rId16"/>
    <p:sldId id="346" r:id="rId17"/>
    <p:sldId id="347" r:id="rId18"/>
    <p:sldId id="280" r:id="rId19"/>
    <p:sldId id="348" r:id="rId20"/>
    <p:sldId id="351" r:id="rId21"/>
    <p:sldId id="283" r:id="rId22"/>
    <p:sldId id="362" r:id="rId23"/>
    <p:sldId id="355" r:id="rId24"/>
    <p:sldId id="357" r:id="rId25"/>
    <p:sldId id="358" r:id="rId26"/>
    <p:sldId id="284" r:id="rId27"/>
    <p:sldId id="360" r:id="rId28"/>
    <p:sldId id="353" r:id="rId29"/>
    <p:sldId id="363" r:id="rId30"/>
    <p:sldId id="393" r:id="rId31"/>
    <p:sldId id="286" r:id="rId32"/>
    <p:sldId id="380" r:id="rId33"/>
    <p:sldId id="382" r:id="rId34"/>
    <p:sldId id="388" r:id="rId35"/>
    <p:sldId id="385" r:id="rId36"/>
    <p:sldId id="390" r:id="rId37"/>
    <p:sldId id="326" r:id="rId38"/>
    <p:sldId id="327" r:id="rId39"/>
    <p:sldId id="415" r:id="rId40"/>
    <p:sldId id="416" r:id="rId41"/>
    <p:sldId id="417" r:id="rId42"/>
    <p:sldId id="418" r:id="rId43"/>
    <p:sldId id="329" r:id="rId44"/>
    <p:sldId id="330" r:id="rId45"/>
    <p:sldId id="421" r:id="rId46"/>
    <p:sldId id="332" r:id="rId47"/>
    <p:sldId id="333" r:id="rId48"/>
    <p:sldId id="334" r:id="rId49"/>
    <p:sldId id="335" r:id="rId50"/>
    <p:sldId id="482" r:id="rId51"/>
    <p:sldId id="483" r:id="rId52"/>
    <p:sldId id="290" r:id="rId53"/>
    <p:sldId id="291" r:id="rId54"/>
    <p:sldId id="292" r:id="rId55"/>
    <p:sldId id="293" r:id="rId56"/>
    <p:sldId id="294" r:id="rId57"/>
    <p:sldId id="295" r:id="rId58"/>
    <p:sldId id="296" r:id="rId59"/>
    <p:sldId id="297" r:id="rId60"/>
    <p:sldId id="298" r:id="rId61"/>
    <p:sldId id="299" r:id="rId62"/>
    <p:sldId id="300" r:id="rId63"/>
    <p:sldId id="484" r:id="rId64"/>
    <p:sldId id="485" r:id="rId65"/>
    <p:sldId id="486" r:id="rId66"/>
    <p:sldId id="320" r:id="rId67"/>
    <p:sldId id="423" r:id="rId68"/>
    <p:sldId id="367" r:id="rId69"/>
    <p:sldId id="287" r:id="rId70"/>
    <p:sldId id="424" r:id="rId71"/>
    <p:sldId id="425" r:id="rId72"/>
    <p:sldId id="426" r:id="rId73"/>
    <p:sldId id="338" r:id="rId74"/>
    <p:sldId id="436" r:id="rId75"/>
    <p:sldId id="437" r:id="rId76"/>
    <p:sldId id="344" r:id="rId77"/>
    <p:sldId id="438" r:id="rId78"/>
    <p:sldId id="439" r:id="rId79"/>
    <p:sldId id="374" r:id="rId80"/>
    <p:sldId id="376" r:id="rId81"/>
    <p:sldId id="356" r:id="rId82"/>
    <p:sldId id="443" r:id="rId83"/>
    <p:sldId id="341" r:id="rId84"/>
    <p:sldId id="469" r:id="rId85"/>
    <p:sldId id="487" r:id="rId86"/>
    <p:sldId id="488" r:id="rId87"/>
    <p:sldId id="489" r:id="rId88"/>
    <p:sldId id="435" r:id="rId89"/>
    <p:sldId id="433" r:id="rId90"/>
    <p:sldId id="434" r:id="rId91"/>
    <p:sldId id="468" r:id="rId92"/>
    <p:sldId id="309" r:id="rId93"/>
    <p:sldId id="318" r:id="rId94"/>
    <p:sldId id="381" r:id="rId95"/>
    <p:sldId id="459" r:id="rId96"/>
    <p:sldId id="460" r:id="rId97"/>
    <p:sldId id="324" r:id="rId98"/>
    <p:sldId id="461" r:id="rId99"/>
    <p:sldId id="311" r:id="rId100"/>
    <p:sldId id="314" r:id="rId101"/>
    <p:sldId id="315" r:id="rId102"/>
    <p:sldId id="312" r:id="rId103"/>
    <p:sldId id="261" r:id="rId104"/>
    <p:sldId id="462" r:id="rId105"/>
    <p:sldId id="263" r:id="rId106"/>
    <p:sldId id="264" r:id="rId107"/>
    <p:sldId id="463" r:id="rId108"/>
    <p:sldId id="331" r:id="rId109"/>
    <p:sldId id="490" r:id="rId110"/>
    <p:sldId id="328" r:id="rId111"/>
    <p:sldId id="267" r:id="rId112"/>
    <p:sldId id="337" r:id="rId113"/>
    <p:sldId id="467" r:id="rId114"/>
    <p:sldId id="471" r:id="rId115"/>
    <p:sldId id="448" r:id="rId116"/>
    <p:sldId id="449" r:id="rId117"/>
    <p:sldId id="450" r:id="rId118"/>
    <p:sldId id="350" r:id="rId119"/>
    <p:sldId id="452" r:id="rId120"/>
    <p:sldId id="454" r:id="rId121"/>
    <p:sldId id="455" r:id="rId122"/>
    <p:sldId id="378" r:id="rId123"/>
    <p:sldId id="481" r:id="rId124"/>
    <p:sldId id="472" r:id="rId125"/>
    <p:sldId id="475" r:id="rId126"/>
    <p:sldId id="268" r:id="rId127"/>
    <p:sldId id="269" r:id="rId128"/>
    <p:sldId id="279"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5D91D1-7BE5-4360-B5B0-CED09D43B08A}" v="168" dt="2021-10-24T09:21:53.304"/>
    <p1510:client id="{F32DC5BB-828E-4F61-BF61-924C566CA68F}" v="22" dt="2021-10-11T00:47:18.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notesMaster" Target="notesMasters/notesMaster1.xml"/><Relationship Id="rId135"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am Bhambari" userId="S::kadam.bhambari@skoolofcode.us::e778d72d-be77-4330-b2b3-3c11e004dd3b" providerId="AD" clId="Web-{8C251E1F-0562-4D0F-AA2E-774649D5E52B}"/>
    <pc:docChg chg="addSld modSld">
      <pc:chgData name="Kadam Bhambari" userId="S::kadam.bhambari@skoolofcode.us::e778d72d-be77-4330-b2b3-3c11e004dd3b" providerId="AD" clId="Web-{8C251E1F-0562-4D0F-AA2E-774649D5E52B}" dt="2021-02-26T17:49:26.203" v="23" actId="20577"/>
      <pc:docMkLst>
        <pc:docMk/>
      </pc:docMkLst>
      <pc:sldChg chg="addSp delSp modSp new">
        <pc:chgData name="Kadam Bhambari" userId="S::kadam.bhambari@skoolofcode.us::e778d72d-be77-4330-b2b3-3c11e004dd3b" providerId="AD" clId="Web-{8C251E1F-0562-4D0F-AA2E-774649D5E52B}" dt="2021-02-26T17:49:26.203" v="23" actId="20577"/>
        <pc:sldMkLst>
          <pc:docMk/>
          <pc:sldMk cId="3741932262" sldId="402"/>
        </pc:sldMkLst>
        <pc:spChg chg="mod">
          <ac:chgData name="Kadam Bhambari" userId="S::kadam.bhambari@skoolofcode.us::e778d72d-be77-4330-b2b3-3c11e004dd3b" providerId="AD" clId="Web-{8C251E1F-0562-4D0F-AA2E-774649D5E52B}" dt="2021-02-26T17:49:26.203" v="23" actId="20577"/>
          <ac:spMkLst>
            <pc:docMk/>
            <pc:sldMk cId="3741932262" sldId="402"/>
            <ac:spMk id="2" creationId="{F7A0935D-320D-47E6-A1CB-7548D34B8824}"/>
          </ac:spMkLst>
        </pc:spChg>
        <pc:spChg chg="del">
          <ac:chgData name="Kadam Bhambari" userId="S::kadam.bhambari@skoolofcode.us::e778d72d-be77-4330-b2b3-3c11e004dd3b" providerId="AD" clId="Web-{8C251E1F-0562-4D0F-AA2E-774649D5E52B}" dt="2021-02-26T17:48:23.436" v="1"/>
          <ac:spMkLst>
            <pc:docMk/>
            <pc:sldMk cId="3741932262" sldId="402"/>
            <ac:spMk id="3" creationId="{DA568E61-4B19-4E4E-A8BF-1D3553A599E0}"/>
          </ac:spMkLst>
        </pc:spChg>
        <pc:picChg chg="add mod ord">
          <ac:chgData name="Kadam Bhambari" userId="S::kadam.bhambari@skoolofcode.us::e778d72d-be77-4330-b2b3-3c11e004dd3b" providerId="AD" clId="Web-{8C251E1F-0562-4D0F-AA2E-774649D5E52B}" dt="2021-02-26T17:48:25.436" v="2" actId="1076"/>
          <ac:picMkLst>
            <pc:docMk/>
            <pc:sldMk cId="3741932262" sldId="402"/>
            <ac:picMk id="4" creationId="{1A5306E7-BD36-4088-95F2-531E4818AC57}"/>
          </ac:picMkLst>
        </pc:picChg>
      </pc:sldChg>
      <pc:sldChg chg="delSp modSp new">
        <pc:chgData name="Kadam Bhambari" userId="S::kadam.bhambari@skoolofcode.us::e778d72d-be77-4330-b2b3-3c11e004dd3b" providerId="AD" clId="Web-{8C251E1F-0562-4D0F-AA2E-774649D5E52B}" dt="2021-02-26T17:49:11.187" v="21"/>
        <pc:sldMkLst>
          <pc:docMk/>
          <pc:sldMk cId="4186546771" sldId="403"/>
        </pc:sldMkLst>
        <pc:spChg chg="del">
          <ac:chgData name="Kadam Bhambari" userId="S::kadam.bhambari@skoolofcode.us::e778d72d-be77-4330-b2b3-3c11e004dd3b" providerId="AD" clId="Web-{8C251E1F-0562-4D0F-AA2E-774649D5E52B}" dt="2021-02-26T17:49:11.187" v="21"/>
          <ac:spMkLst>
            <pc:docMk/>
            <pc:sldMk cId="4186546771" sldId="403"/>
            <ac:spMk id="2" creationId="{2E591F0F-FB0F-4B6A-B9F8-E4BBBE362654}"/>
          </ac:spMkLst>
        </pc:spChg>
        <pc:spChg chg="mod">
          <ac:chgData name="Kadam Bhambari" userId="S::kadam.bhambari@skoolofcode.us::e778d72d-be77-4330-b2b3-3c11e004dd3b" providerId="AD" clId="Web-{8C251E1F-0562-4D0F-AA2E-774649D5E52B}" dt="2021-02-26T17:49:05.780" v="20" actId="20577"/>
          <ac:spMkLst>
            <pc:docMk/>
            <pc:sldMk cId="4186546771" sldId="403"/>
            <ac:spMk id="3" creationId="{D95694B4-BBE8-46AF-A741-D19775DC91C8}"/>
          </ac:spMkLst>
        </pc:spChg>
      </pc:sldChg>
    </pc:docChg>
  </pc:docChgLst>
  <pc:docChgLst>
    <pc:chgData name="Kadam Bhambari" userId="S::kadam.bhambari@skoolofcode.us::e778d72d-be77-4330-b2b3-3c11e004dd3b" providerId="AD" clId="Web-{F73A521B-DDAB-4087-9944-5429DB51A633}"/>
    <pc:docChg chg="modSld">
      <pc:chgData name="Kadam Bhambari" userId="S::kadam.bhambari@skoolofcode.us::e778d72d-be77-4330-b2b3-3c11e004dd3b" providerId="AD" clId="Web-{F73A521B-DDAB-4087-9944-5429DB51A633}" dt="2020-12-23T08:10:19.038" v="29" actId="20577"/>
      <pc:docMkLst>
        <pc:docMk/>
      </pc:docMkLst>
      <pc:sldChg chg="modSp">
        <pc:chgData name="Kadam Bhambari" userId="S::kadam.bhambari@skoolofcode.us::e778d72d-be77-4330-b2b3-3c11e004dd3b" providerId="AD" clId="Web-{F73A521B-DDAB-4087-9944-5429DB51A633}" dt="2020-12-23T08:10:17.288" v="27" actId="20577"/>
        <pc:sldMkLst>
          <pc:docMk/>
          <pc:sldMk cId="3197550328" sldId="259"/>
        </pc:sldMkLst>
        <pc:spChg chg="mod">
          <ac:chgData name="Kadam Bhambari" userId="S::kadam.bhambari@skoolofcode.us::e778d72d-be77-4330-b2b3-3c11e004dd3b" providerId="AD" clId="Web-{F73A521B-DDAB-4087-9944-5429DB51A633}" dt="2020-12-23T08:10:17.288" v="27" actId="20577"/>
          <ac:spMkLst>
            <pc:docMk/>
            <pc:sldMk cId="3197550328" sldId="259"/>
            <ac:spMk id="7" creationId="{D1C63B6E-0880-460F-B759-323D0281F67B}"/>
          </ac:spMkLst>
        </pc:spChg>
      </pc:sldChg>
    </pc:docChg>
  </pc:docChgLst>
  <pc:docChgLst>
    <pc:chgData name="Kadam Bhambari" userId="S::kadam.bhambari@skoolofcode.us::e778d72d-be77-4330-b2b3-3c11e004dd3b" providerId="AD" clId="Web-{4B97CC9A-DC89-4365-A063-7BAC7A1FF97F}"/>
    <pc:docChg chg="modSld">
      <pc:chgData name="Kadam Bhambari" userId="S::kadam.bhambari@skoolofcode.us::e778d72d-be77-4330-b2b3-3c11e004dd3b" providerId="AD" clId="Web-{4B97CC9A-DC89-4365-A063-7BAC7A1FF97F}" dt="2021-08-15T14:48:47.430" v="7" actId="20577"/>
      <pc:docMkLst>
        <pc:docMk/>
      </pc:docMkLst>
      <pc:sldChg chg="modSp">
        <pc:chgData name="Kadam Bhambari" userId="S::kadam.bhambari@skoolofcode.us::e778d72d-be77-4330-b2b3-3c11e004dd3b" providerId="AD" clId="Web-{4B97CC9A-DC89-4365-A063-7BAC7A1FF97F}" dt="2021-08-15T14:48:47.430" v="7" actId="20577"/>
        <pc:sldMkLst>
          <pc:docMk/>
          <pc:sldMk cId="2933376768" sldId="355"/>
        </pc:sldMkLst>
        <pc:spChg chg="mod">
          <ac:chgData name="Kadam Bhambari" userId="S::kadam.bhambari@skoolofcode.us::e778d72d-be77-4330-b2b3-3c11e004dd3b" providerId="AD" clId="Web-{4B97CC9A-DC89-4365-A063-7BAC7A1FF97F}" dt="2021-08-15T14:48:47.430" v="7" actId="20577"/>
          <ac:spMkLst>
            <pc:docMk/>
            <pc:sldMk cId="2933376768" sldId="355"/>
            <ac:spMk id="3" creationId="{00000000-0000-0000-0000-000000000000}"/>
          </ac:spMkLst>
        </pc:spChg>
      </pc:sldChg>
    </pc:docChg>
  </pc:docChgLst>
  <pc:docChgLst>
    <pc:chgData name="Kadam Bhambari" userId="S::kadam.bhambari@skoolofcode.us::e778d72d-be77-4330-b2b3-3c11e004dd3b" providerId="AD" clId="Web-{646912C0-06CD-4828-A3D1-138EB8607C53}"/>
    <pc:docChg chg="addSld delSld modSld">
      <pc:chgData name="Kadam Bhambari" userId="S::kadam.bhambari@skoolofcode.us::e778d72d-be77-4330-b2b3-3c11e004dd3b" providerId="AD" clId="Web-{646912C0-06CD-4828-A3D1-138EB8607C53}" dt="2021-10-04T00:38:32.231" v="166"/>
      <pc:docMkLst>
        <pc:docMk/>
      </pc:docMkLst>
      <pc:sldChg chg="del">
        <pc:chgData name="Kadam Bhambari" userId="S::kadam.bhambari@skoolofcode.us::e778d72d-be77-4330-b2b3-3c11e004dd3b" providerId="AD" clId="Web-{646912C0-06CD-4828-A3D1-138EB8607C53}" dt="2021-10-04T00:38:32.231" v="166"/>
        <pc:sldMkLst>
          <pc:docMk/>
          <pc:sldMk cId="2625677780" sldId="257"/>
        </pc:sldMkLst>
      </pc:sldChg>
      <pc:sldChg chg="del">
        <pc:chgData name="Kadam Bhambari" userId="S::kadam.bhambari@skoolofcode.us::e778d72d-be77-4330-b2b3-3c11e004dd3b" providerId="AD" clId="Web-{646912C0-06CD-4828-A3D1-138EB8607C53}" dt="2021-10-04T00:38:06.465" v="163"/>
        <pc:sldMkLst>
          <pc:docMk/>
          <pc:sldMk cId="3748111381" sldId="259"/>
        </pc:sldMkLst>
      </pc:sldChg>
      <pc:sldChg chg="del">
        <pc:chgData name="Kadam Bhambari" userId="S::kadam.bhambari@skoolofcode.us::e778d72d-be77-4330-b2b3-3c11e004dd3b" providerId="AD" clId="Web-{646912C0-06CD-4828-A3D1-138EB8607C53}" dt="2021-10-04T00:38:08.371" v="164"/>
        <pc:sldMkLst>
          <pc:docMk/>
          <pc:sldMk cId="3067267284" sldId="478"/>
        </pc:sldMkLst>
      </pc:sldChg>
      <pc:sldChg chg="del">
        <pc:chgData name="Kadam Bhambari" userId="S::kadam.bhambari@skoolofcode.us::e778d72d-be77-4330-b2b3-3c11e004dd3b" providerId="AD" clId="Web-{646912C0-06CD-4828-A3D1-138EB8607C53}" dt="2021-10-04T00:38:32.216" v="165"/>
        <pc:sldMkLst>
          <pc:docMk/>
          <pc:sldMk cId="742445277" sldId="480"/>
        </pc:sldMkLst>
      </pc:sldChg>
      <pc:sldChg chg="addSp delSp modSp new">
        <pc:chgData name="Kadam Bhambari" userId="S::kadam.bhambari@skoolofcode.us::e778d72d-be77-4330-b2b3-3c11e004dd3b" providerId="AD" clId="Web-{646912C0-06CD-4828-A3D1-138EB8607C53}" dt="2021-10-04T00:34:59.852" v="162" actId="20577"/>
        <pc:sldMkLst>
          <pc:docMk/>
          <pc:sldMk cId="16193806" sldId="487"/>
        </pc:sldMkLst>
        <pc:spChg chg="mod">
          <ac:chgData name="Kadam Bhambari" userId="S::kadam.bhambari@skoolofcode.us::e778d72d-be77-4330-b2b3-3c11e004dd3b" providerId="AD" clId="Web-{646912C0-06CD-4828-A3D1-138EB8607C53}" dt="2021-10-04T00:31:16.035" v="6" actId="20577"/>
          <ac:spMkLst>
            <pc:docMk/>
            <pc:sldMk cId="16193806" sldId="487"/>
            <ac:spMk id="2" creationId="{9DD58F68-A000-4AEB-83F5-2857C0832D27}"/>
          </ac:spMkLst>
        </pc:spChg>
        <pc:spChg chg="mod">
          <ac:chgData name="Kadam Bhambari" userId="S::kadam.bhambari@skoolofcode.us::e778d72d-be77-4330-b2b3-3c11e004dd3b" providerId="AD" clId="Web-{646912C0-06CD-4828-A3D1-138EB8607C53}" dt="2021-10-04T00:34:59.852" v="162" actId="20577"/>
          <ac:spMkLst>
            <pc:docMk/>
            <pc:sldMk cId="16193806" sldId="487"/>
            <ac:spMk id="3" creationId="{C0016790-07ED-4EFE-99E8-65E391AD0D39}"/>
          </ac:spMkLst>
        </pc:spChg>
        <pc:picChg chg="add del mod">
          <ac:chgData name="Kadam Bhambari" userId="S::kadam.bhambari@skoolofcode.us::e778d72d-be77-4330-b2b3-3c11e004dd3b" providerId="AD" clId="Web-{646912C0-06CD-4828-A3D1-138EB8607C53}" dt="2021-10-04T00:33:18.865" v="23"/>
          <ac:picMkLst>
            <pc:docMk/>
            <pc:sldMk cId="16193806" sldId="487"/>
            <ac:picMk id="5" creationId="{DAC77919-8BFC-47B2-B149-B6650981C258}"/>
          </ac:picMkLst>
        </pc:picChg>
      </pc:sldChg>
    </pc:docChg>
  </pc:docChgLst>
  <pc:docChgLst>
    <pc:chgData name="Kadam Bhambari" userId="S::kadam.bhambari@skoolofcode.us::e778d72d-be77-4330-b2b3-3c11e004dd3b" providerId="AD" clId="Web-{0DB192A4-9750-4BDB-AEEE-2061046CE060}"/>
    <pc:docChg chg="modSld">
      <pc:chgData name="Kadam Bhambari" userId="S::kadam.bhambari@skoolofcode.us::e778d72d-be77-4330-b2b3-3c11e004dd3b" providerId="AD" clId="Web-{0DB192A4-9750-4BDB-AEEE-2061046CE060}" dt="2020-12-09T18:29:14.283" v="2" actId="20577"/>
      <pc:docMkLst>
        <pc:docMk/>
      </pc:docMkLst>
      <pc:sldChg chg="modSp">
        <pc:chgData name="Kadam Bhambari" userId="S::kadam.bhambari@skoolofcode.us::e778d72d-be77-4330-b2b3-3c11e004dd3b" providerId="AD" clId="Web-{0DB192A4-9750-4BDB-AEEE-2061046CE060}" dt="2020-12-09T18:29:12.877" v="0" actId="20577"/>
        <pc:sldMkLst>
          <pc:docMk/>
          <pc:sldMk cId="2806791478" sldId="358"/>
        </pc:sldMkLst>
        <pc:spChg chg="mod">
          <ac:chgData name="Kadam Bhambari" userId="S::kadam.bhambari@skoolofcode.us::e778d72d-be77-4330-b2b3-3c11e004dd3b" providerId="AD" clId="Web-{0DB192A4-9750-4BDB-AEEE-2061046CE060}" dt="2020-12-09T18:29:12.877" v="0" actId="20577"/>
          <ac:spMkLst>
            <pc:docMk/>
            <pc:sldMk cId="2806791478" sldId="358"/>
            <ac:spMk id="2" creationId="{00000000-0000-0000-0000-000000000000}"/>
          </ac:spMkLst>
        </pc:spChg>
      </pc:sldChg>
    </pc:docChg>
  </pc:docChgLst>
  <pc:docChgLst>
    <pc:chgData name="Kadam Bhambari" userId="S::kadam.bhambari@skoolofcode.us::e778d72d-be77-4330-b2b3-3c11e004dd3b" providerId="AD" clId="Web-{05A41FEE-65D8-46BC-8576-0EF834E2A695}"/>
    <pc:docChg chg="modSld">
      <pc:chgData name="Kadam Bhambari" userId="S::kadam.bhambari@skoolofcode.us::e778d72d-be77-4330-b2b3-3c11e004dd3b" providerId="AD" clId="Web-{05A41FEE-65D8-46BC-8576-0EF834E2A695}" dt="2021-07-10T08:23:25.112" v="4"/>
      <pc:docMkLst>
        <pc:docMk/>
      </pc:docMkLst>
      <pc:sldChg chg="addSp modSp mod setBg">
        <pc:chgData name="Kadam Bhambari" userId="S::kadam.bhambari@skoolofcode.us::e778d72d-be77-4330-b2b3-3c11e004dd3b" providerId="AD" clId="Web-{05A41FEE-65D8-46BC-8576-0EF834E2A695}" dt="2021-07-10T08:23:25.112" v="4"/>
        <pc:sldMkLst>
          <pc:docMk/>
          <pc:sldMk cId="2823037961" sldId="268"/>
        </pc:sldMkLst>
        <pc:spChg chg="mod">
          <ac:chgData name="Kadam Bhambari" userId="S::kadam.bhambari@skoolofcode.us::e778d72d-be77-4330-b2b3-3c11e004dd3b" providerId="AD" clId="Web-{05A41FEE-65D8-46BC-8576-0EF834E2A695}" dt="2021-07-10T08:23:25.112" v="4"/>
          <ac:spMkLst>
            <pc:docMk/>
            <pc:sldMk cId="2823037961" sldId="268"/>
            <ac:spMk id="2" creationId="{00000000-0000-0000-0000-000000000000}"/>
          </ac:spMkLst>
        </pc:spChg>
        <pc:spChg chg="mod ord">
          <ac:chgData name="Kadam Bhambari" userId="S::kadam.bhambari@skoolofcode.us::e778d72d-be77-4330-b2b3-3c11e004dd3b" providerId="AD" clId="Web-{05A41FEE-65D8-46BC-8576-0EF834E2A695}" dt="2021-07-10T08:23:25.112" v="4"/>
          <ac:spMkLst>
            <pc:docMk/>
            <pc:sldMk cId="2823037961" sldId="268"/>
            <ac:spMk id="3" creationId="{00000000-0000-0000-0000-000000000000}"/>
          </ac:spMkLst>
        </pc:spChg>
        <pc:spChg chg="add">
          <ac:chgData name="Kadam Bhambari" userId="S::kadam.bhambari@skoolofcode.us::e778d72d-be77-4330-b2b3-3c11e004dd3b" providerId="AD" clId="Web-{05A41FEE-65D8-46BC-8576-0EF834E2A695}" dt="2021-07-10T08:23:25.112" v="4"/>
          <ac:spMkLst>
            <pc:docMk/>
            <pc:sldMk cId="2823037961" sldId="268"/>
            <ac:spMk id="11" creationId="{FF9B822F-893E-44C8-963C-64F50ACECBB2}"/>
          </ac:spMkLst>
        </pc:spChg>
        <pc:spChg chg="add">
          <ac:chgData name="Kadam Bhambari" userId="S::kadam.bhambari@skoolofcode.us::e778d72d-be77-4330-b2b3-3c11e004dd3b" providerId="AD" clId="Web-{05A41FEE-65D8-46BC-8576-0EF834E2A695}" dt="2021-07-10T08:23:25.112" v="4"/>
          <ac:spMkLst>
            <pc:docMk/>
            <pc:sldMk cId="2823037961" sldId="268"/>
            <ac:spMk id="13" creationId="{EBF87945-A001-489F-9D9B-7D9435F0B9CA}"/>
          </ac:spMkLst>
        </pc:spChg>
        <pc:picChg chg="mod">
          <ac:chgData name="Kadam Bhambari" userId="S::kadam.bhambari@skoolofcode.us::e778d72d-be77-4330-b2b3-3c11e004dd3b" providerId="AD" clId="Web-{05A41FEE-65D8-46BC-8576-0EF834E2A695}" dt="2021-07-10T08:23:25.112" v="4"/>
          <ac:picMkLst>
            <pc:docMk/>
            <pc:sldMk cId="2823037961" sldId="268"/>
            <ac:picMk id="4" creationId="{00000000-0000-0000-0000-000000000000}"/>
          </ac:picMkLst>
        </pc:picChg>
        <pc:picChg chg="add">
          <ac:chgData name="Kadam Bhambari" userId="S::kadam.bhambari@skoolofcode.us::e778d72d-be77-4330-b2b3-3c11e004dd3b" providerId="AD" clId="Web-{05A41FEE-65D8-46BC-8576-0EF834E2A695}" dt="2021-07-10T08:23:17.721" v="3"/>
          <ac:picMkLst>
            <pc:docMk/>
            <pc:sldMk cId="2823037961" sldId="268"/>
            <ac:picMk id="6" creationId="{B7151783-9783-4053-93AE-B84A21B1AC0F}"/>
          </ac:picMkLst>
        </pc:picChg>
      </pc:sldChg>
      <pc:sldChg chg="addSp delSp">
        <pc:chgData name="Kadam Bhambari" userId="S::kadam.bhambari@skoolofcode.us::e778d72d-be77-4330-b2b3-3c11e004dd3b" providerId="AD" clId="Web-{05A41FEE-65D8-46BC-8576-0EF834E2A695}" dt="2021-07-10T08:23:14.299" v="1"/>
        <pc:sldMkLst>
          <pc:docMk/>
          <pc:sldMk cId="1598026493" sldId="472"/>
        </pc:sldMkLst>
        <pc:spChg chg="del">
          <ac:chgData name="Kadam Bhambari" userId="S::kadam.bhambari@skoolofcode.us::e778d72d-be77-4330-b2b3-3c11e004dd3b" providerId="AD" clId="Web-{05A41FEE-65D8-46BC-8576-0EF834E2A695}" dt="2021-07-10T08:23:07.502" v="0"/>
          <ac:spMkLst>
            <pc:docMk/>
            <pc:sldMk cId="1598026493" sldId="472"/>
            <ac:spMk id="5" creationId="{5B747B09-4DA8-4E6B-BF9B-878A4D8F7EBA}"/>
          </ac:spMkLst>
        </pc:spChg>
        <pc:picChg chg="add">
          <ac:chgData name="Kadam Bhambari" userId="S::kadam.bhambari@skoolofcode.us::e778d72d-be77-4330-b2b3-3c11e004dd3b" providerId="AD" clId="Web-{05A41FEE-65D8-46BC-8576-0EF834E2A695}" dt="2021-07-10T08:23:14.299" v="1"/>
          <ac:picMkLst>
            <pc:docMk/>
            <pc:sldMk cId="1598026493" sldId="472"/>
            <ac:picMk id="2" creationId="{68DD45C2-E53B-4D21-9423-B048E6960AF3}"/>
          </ac:picMkLst>
        </pc:picChg>
      </pc:sldChg>
      <pc:sldChg chg="addSp">
        <pc:chgData name="Kadam Bhambari" userId="S::kadam.bhambari@skoolofcode.us::e778d72d-be77-4330-b2b3-3c11e004dd3b" providerId="AD" clId="Web-{05A41FEE-65D8-46BC-8576-0EF834E2A695}" dt="2021-07-10T08:23:16.174" v="2"/>
        <pc:sldMkLst>
          <pc:docMk/>
          <pc:sldMk cId="2037685806" sldId="475"/>
        </pc:sldMkLst>
        <pc:picChg chg="add">
          <ac:chgData name="Kadam Bhambari" userId="S::kadam.bhambari@skoolofcode.us::e778d72d-be77-4330-b2b3-3c11e004dd3b" providerId="AD" clId="Web-{05A41FEE-65D8-46BC-8576-0EF834E2A695}" dt="2021-07-10T08:23:16.174" v="2"/>
          <ac:picMkLst>
            <pc:docMk/>
            <pc:sldMk cId="2037685806" sldId="475"/>
            <ac:picMk id="6" creationId="{D7691325-BB10-4F72-A5AD-A73B6E262F61}"/>
          </ac:picMkLst>
        </pc:picChg>
      </pc:sldChg>
    </pc:docChg>
  </pc:docChgLst>
  <pc:docChgLst>
    <pc:chgData name="Kadam Bhambari" userId="S::kadam.bhambari@skoolofcode.us::e778d72d-be77-4330-b2b3-3c11e004dd3b" providerId="AD" clId="Web-{368CD7C7-97B0-43B7-8859-FE44A54BC545}"/>
    <pc:docChg chg="modSld">
      <pc:chgData name="Kadam Bhambari" userId="S::kadam.bhambari@skoolofcode.us::e778d72d-be77-4330-b2b3-3c11e004dd3b" providerId="AD" clId="Web-{368CD7C7-97B0-43B7-8859-FE44A54BC545}" dt="2021-03-15T14:12:40.150" v="20"/>
      <pc:docMkLst>
        <pc:docMk/>
      </pc:docMkLst>
      <pc:sldChg chg="addSp delSp modSp">
        <pc:chgData name="Kadam Bhambari" userId="S::kadam.bhambari@skoolofcode.us::e778d72d-be77-4330-b2b3-3c11e004dd3b" providerId="AD" clId="Web-{368CD7C7-97B0-43B7-8859-FE44A54BC545}" dt="2021-03-15T14:11:56.055" v="7" actId="1076"/>
        <pc:sldMkLst>
          <pc:docMk/>
          <pc:sldMk cId="3881172978" sldId="300"/>
        </pc:sldMkLst>
        <pc:picChg chg="del">
          <ac:chgData name="Kadam Bhambari" userId="S::kadam.bhambari@skoolofcode.us::e778d72d-be77-4330-b2b3-3c11e004dd3b" providerId="AD" clId="Web-{368CD7C7-97B0-43B7-8859-FE44A54BC545}" dt="2021-03-15T14:09:54.020" v="0"/>
          <ac:picMkLst>
            <pc:docMk/>
            <pc:sldMk cId="3881172978" sldId="300"/>
            <ac:picMk id="3" creationId="{00000000-0000-0000-0000-000000000000}"/>
          </ac:picMkLst>
        </pc:picChg>
        <pc:picChg chg="add mod">
          <ac:chgData name="Kadam Bhambari" userId="S::kadam.bhambari@skoolofcode.us::e778d72d-be77-4330-b2b3-3c11e004dd3b" providerId="AD" clId="Web-{368CD7C7-97B0-43B7-8859-FE44A54BC545}" dt="2021-03-15T14:11:56.055" v="7" actId="1076"/>
          <ac:picMkLst>
            <pc:docMk/>
            <pc:sldMk cId="3881172978" sldId="300"/>
            <ac:picMk id="4" creationId="{039F2E98-2FA3-44FF-A0BA-272D2E807A4A}"/>
          </ac:picMkLst>
        </pc:picChg>
      </pc:sldChg>
      <pc:sldChg chg="addSp delSp modSp">
        <pc:chgData name="Kadam Bhambari" userId="S::kadam.bhambari@skoolofcode.us::e778d72d-be77-4330-b2b3-3c11e004dd3b" providerId="AD" clId="Web-{368CD7C7-97B0-43B7-8859-FE44A54BC545}" dt="2021-03-15T14:12:40.150" v="20"/>
        <pc:sldMkLst>
          <pc:docMk/>
          <pc:sldMk cId="3707247984" sldId="301"/>
        </pc:sldMkLst>
        <pc:spChg chg="mod">
          <ac:chgData name="Kadam Bhambari" userId="S::kadam.bhambari@skoolofcode.us::e778d72d-be77-4330-b2b3-3c11e004dd3b" providerId="AD" clId="Web-{368CD7C7-97B0-43B7-8859-FE44A54BC545}" dt="2021-03-15T14:12:40.134" v="19"/>
          <ac:spMkLst>
            <pc:docMk/>
            <pc:sldMk cId="3707247984" sldId="301"/>
            <ac:spMk id="3" creationId="{00000000-0000-0000-0000-000000000000}"/>
          </ac:spMkLst>
        </pc:spChg>
        <pc:spChg chg="add del">
          <ac:chgData name="Kadam Bhambari" userId="S::kadam.bhambari@skoolofcode.us::e778d72d-be77-4330-b2b3-3c11e004dd3b" providerId="AD" clId="Web-{368CD7C7-97B0-43B7-8859-FE44A54BC545}" dt="2021-03-15T14:12:40.150" v="20"/>
          <ac:spMkLst>
            <pc:docMk/>
            <pc:sldMk cId="3707247984" sldId="301"/>
            <ac:spMk id="7" creationId="{3B854194-185D-494D-905C-7C7CB2E30F6E}"/>
          </ac:spMkLst>
        </pc:spChg>
        <pc:spChg chg="add del">
          <ac:chgData name="Kadam Bhambari" userId="S::kadam.bhambari@skoolofcode.us::e778d72d-be77-4330-b2b3-3c11e004dd3b" providerId="AD" clId="Web-{368CD7C7-97B0-43B7-8859-FE44A54BC545}" dt="2021-03-15T14:12:40.150" v="20"/>
          <ac:spMkLst>
            <pc:docMk/>
            <pc:sldMk cId="3707247984" sldId="301"/>
            <ac:spMk id="8" creationId="{B4F5FA0D-0104-4987-8241-EFF7C85B88DE}"/>
          </ac:spMkLst>
        </pc:spChg>
        <pc:spChg chg="add del">
          <ac:chgData name="Kadam Bhambari" userId="S::kadam.bhambari@skoolofcode.us::e778d72d-be77-4330-b2b3-3c11e004dd3b" providerId="AD" clId="Web-{368CD7C7-97B0-43B7-8859-FE44A54BC545}" dt="2021-03-15T14:12:13.946" v="9"/>
          <ac:spMkLst>
            <pc:docMk/>
            <pc:sldMk cId="3707247984" sldId="301"/>
            <ac:spMk id="11" creationId="{4BC99CB9-DDAD-44A2-8A1C-E3AF4E72DF5C}"/>
          </ac:spMkLst>
        </pc:spChg>
        <pc:spChg chg="add del">
          <ac:chgData name="Kadam Bhambari" userId="S::kadam.bhambari@skoolofcode.us::e778d72d-be77-4330-b2b3-3c11e004dd3b" providerId="AD" clId="Web-{368CD7C7-97B0-43B7-8859-FE44A54BC545}" dt="2021-03-15T14:12:19.524" v="11"/>
          <ac:spMkLst>
            <pc:docMk/>
            <pc:sldMk cId="3707247984" sldId="301"/>
            <ac:spMk id="13" creationId="{09588DA8-065E-4F6F-8EFD-43104AB2E0CF}"/>
          </ac:spMkLst>
        </pc:spChg>
        <pc:spChg chg="add del">
          <ac:chgData name="Kadam Bhambari" userId="S::kadam.bhambari@skoolofcode.us::e778d72d-be77-4330-b2b3-3c11e004dd3b" providerId="AD" clId="Web-{368CD7C7-97B0-43B7-8859-FE44A54BC545}" dt="2021-03-15T14:12:19.524" v="11"/>
          <ac:spMkLst>
            <pc:docMk/>
            <pc:sldMk cId="3707247984" sldId="301"/>
            <ac:spMk id="15" creationId="{C4285719-470E-454C-AF62-8323075F1F5B}"/>
          </ac:spMkLst>
        </pc:spChg>
        <pc:spChg chg="add del">
          <ac:chgData name="Kadam Bhambari" userId="S::kadam.bhambari@skoolofcode.us::e778d72d-be77-4330-b2b3-3c11e004dd3b" providerId="AD" clId="Web-{368CD7C7-97B0-43B7-8859-FE44A54BC545}" dt="2021-03-15T14:12:13.946" v="9"/>
          <ac:spMkLst>
            <pc:docMk/>
            <pc:sldMk cId="3707247984" sldId="301"/>
            <ac:spMk id="16" creationId="{1561AEE4-4E38-4BAC-976D-E0DE523FC5D1}"/>
          </ac:spMkLst>
        </pc:spChg>
        <pc:spChg chg="add del">
          <ac:chgData name="Kadam Bhambari" userId="S::kadam.bhambari@skoolofcode.us::e778d72d-be77-4330-b2b3-3c11e004dd3b" providerId="AD" clId="Web-{368CD7C7-97B0-43B7-8859-FE44A54BC545}" dt="2021-03-15T14:12:19.524" v="11"/>
          <ac:spMkLst>
            <pc:docMk/>
            <pc:sldMk cId="3707247984" sldId="301"/>
            <ac:spMk id="17" creationId="{CD9FE4EF-C4D8-49A0-B2FF-81D8DB7D8A24}"/>
          </ac:spMkLst>
        </pc:spChg>
        <pc:spChg chg="add del">
          <ac:chgData name="Kadam Bhambari" userId="S::kadam.bhambari@skoolofcode.us::e778d72d-be77-4330-b2b3-3c11e004dd3b" providerId="AD" clId="Web-{368CD7C7-97B0-43B7-8859-FE44A54BC545}" dt="2021-03-15T14:12:20.633" v="13"/>
          <ac:spMkLst>
            <pc:docMk/>
            <pc:sldMk cId="3707247984" sldId="301"/>
            <ac:spMk id="19" creationId="{5C8908E2-EE49-44D2-9428-A28D2312A8D5}"/>
          </ac:spMkLst>
        </pc:spChg>
        <pc:spChg chg="add del">
          <ac:chgData name="Kadam Bhambari" userId="S::kadam.bhambari@skoolofcode.us::e778d72d-be77-4330-b2b3-3c11e004dd3b" providerId="AD" clId="Web-{368CD7C7-97B0-43B7-8859-FE44A54BC545}" dt="2021-03-15T14:12:19.524" v="11"/>
          <ac:spMkLst>
            <pc:docMk/>
            <pc:sldMk cId="3707247984" sldId="301"/>
            <ac:spMk id="20" creationId="{4300840D-0A0B-4512-BACA-B439D5B9C57C}"/>
          </ac:spMkLst>
        </pc:spChg>
        <pc:spChg chg="add del">
          <ac:chgData name="Kadam Bhambari" userId="S::kadam.bhambari@skoolofcode.us::e778d72d-be77-4330-b2b3-3c11e004dd3b" providerId="AD" clId="Web-{368CD7C7-97B0-43B7-8859-FE44A54BC545}" dt="2021-03-15T14:12:19.524" v="11"/>
          <ac:spMkLst>
            <pc:docMk/>
            <pc:sldMk cId="3707247984" sldId="301"/>
            <ac:spMk id="22" creationId="{D2B78728-A580-49A7-84F9-6EF6F583ADE0}"/>
          </ac:spMkLst>
        </pc:spChg>
        <pc:spChg chg="add del">
          <ac:chgData name="Kadam Bhambari" userId="S::kadam.bhambari@skoolofcode.us::e778d72d-be77-4330-b2b3-3c11e004dd3b" providerId="AD" clId="Web-{368CD7C7-97B0-43B7-8859-FE44A54BC545}" dt="2021-03-15T14:12:27.399" v="17"/>
          <ac:spMkLst>
            <pc:docMk/>
            <pc:sldMk cId="3707247984" sldId="301"/>
            <ac:spMk id="23" creationId="{327D73B4-9F5C-4A64-A179-51B9500CB8B5}"/>
          </ac:spMkLst>
        </pc:spChg>
        <pc:spChg chg="add del">
          <ac:chgData name="Kadam Bhambari" userId="S::kadam.bhambari@skoolofcode.us::e778d72d-be77-4330-b2b3-3c11e004dd3b" providerId="AD" clId="Web-{368CD7C7-97B0-43B7-8859-FE44A54BC545}" dt="2021-03-15T14:12:19.524" v="11"/>
          <ac:spMkLst>
            <pc:docMk/>
            <pc:sldMk cId="3707247984" sldId="301"/>
            <ac:spMk id="24" creationId="{38FAA1A1-D861-433F-88FA-1E9D6FD31D11}"/>
          </ac:spMkLst>
        </pc:spChg>
        <pc:spChg chg="add del">
          <ac:chgData name="Kadam Bhambari" userId="S::kadam.bhambari@skoolofcode.us::e778d72d-be77-4330-b2b3-3c11e004dd3b" providerId="AD" clId="Web-{368CD7C7-97B0-43B7-8859-FE44A54BC545}" dt="2021-03-15T14:12:27.399" v="17"/>
          <ac:spMkLst>
            <pc:docMk/>
            <pc:sldMk cId="3707247984" sldId="301"/>
            <ac:spMk id="25" creationId="{C1F06963-6374-4B48-844F-071A9BAAAE02}"/>
          </ac:spMkLst>
        </pc:spChg>
        <pc:spChg chg="add del">
          <ac:chgData name="Kadam Bhambari" userId="S::kadam.bhambari@skoolofcode.us::e778d72d-be77-4330-b2b3-3c11e004dd3b" providerId="AD" clId="Web-{368CD7C7-97B0-43B7-8859-FE44A54BC545}" dt="2021-03-15T14:12:19.524" v="11"/>
          <ac:spMkLst>
            <pc:docMk/>
            <pc:sldMk cId="3707247984" sldId="301"/>
            <ac:spMk id="26" creationId="{8D71EDA1-87BF-4D5D-AB79-F346FD19278A}"/>
          </ac:spMkLst>
        </pc:spChg>
        <pc:spChg chg="add del">
          <ac:chgData name="Kadam Bhambari" userId="S::kadam.bhambari@skoolofcode.us::e778d72d-be77-4330-b2b3-3c11e004dd3b" providerId="AD" clId="Web-{368CD7C7-97B0-43B7-8859-FE44A54BC545}" dt="2021-03-15T14:12:20.633" v="13"/>
          <ac:spMkLst>
            <pc:docMk/>
            <pc:sldMk cId="3707247984" sldId="301"/>
            <ac:spMk id="27" creationId="{D06891CE-5B9C-4B9E-AA78-3A5E25434F86}"/>
          </ac:spMkLst>
        </pc:spChg>
        <pc:spChg chg="add del">
          <ac:chgData name="Kadam Bhambari" userId="S::kadam.bhambari@skoolofcode.us::e778d72d-be77-4330-b2b3-3c11e004dd3b" providerId="AD" clId="Web-{368CD7C7-97B0-43B7-8859-FE44A54BC545}" dt="2021-03-15T14:12:20.633" v="13"/>
          <ac:spMkLst>
            <pc:docMk/>
            <pc:sldMk cId="3707247984" sldId="301"/>
            <ac:spMk id="28" creationId="{ED888B23-07FA-482A-96DF-47E31AF1A603}"/>
          </ac:spMkLst>
        </pc:spChg>
        <pc:spChg chg="add del">
          <ac:chgData name="Kadam Bhambari" userId="S::kadam.bhambari@skoolofcode.us::e778d72d-be77-4330-b2b3-3c11e004dd3b" providerId="AD" clId="Web-{368CD7C7-97B0-43B7-8859-FE44A54BC545}" dt="2021-03-15T14:12:24.727" v="15"/>
          <ac:spMkLst>
            <pc:docMk/>
            <pc:sldMk cId="3707247984" sldId="301"/>
            <ac:spMk id="29" creationId="{4BC99CB9-DDAD-44A2-8A1C-E3AF4E72DF5C}"/>
          </ac:spMkLst>
        </pc:spChg>
        <pc:spChg chg="add del">
          <ac:chgData name="Kadam Bhambari" userId="S::kadam.bhambari@skoolofcode.us::e778d72d-be77-4330-b2b3-3c11e004dd3b" providerId="AD" clId="Web-{368CD7C7-97B0-43B7-8859-FE44A54BC545}" dt="2021-03-15T14:12:24.727" v="15"/>
          <ac:spMkLst>
            <pc:docMk/>
            <pc:sldMk cId="3707247984" sldId="301"/>
            <ac:spMk id="30" creationId="{1561AEE4-4E38-4BAC-976D-E0DE523FC5D1}"/>
          </ac:spMkLst>
        </pc:spChg>
        <pc:spChg chg="add del">
          <ac:chgData name="Kadam Bhambari" userId="S::kadam.bhambari@skoolofcode.us::e778d72d-be77-4330-b2b3-3c11e004dd3b" providerId="AD" clId="Web-{368CD7C7-97B0-43B7-8859-FE44A54BC545}" dt="2021-03-15T14:12:27.399" v="17"/>
          <ac:spMkLst>
            <pc:docMk/>
            <pc:sldMk cId="3707247984" sldId="301"/>
            <ac:spMk id="32" creationId="{6CB927A4-E432-4310-9CD5-E89FF5063179}"/>
          </ac:spMkLst>
        </pc:spChg>
        <pc:spChg chg="add del">
          <ac:chgData name="Kadam Bhambari" userId="S::kadam.bhambari@skoolofcode.us::e778d72d-be77-4330-b2b3-3c11e004dd3b" providerId="AD" clId="Web-{368CD7C7-97B0-43B7-8859-FE44A54BC545}" dt="2021-03-15T14:12:27.399" v="17"/>
          <ac:spMkLst>
            <pc:docMk/>
            <pc:sldMk cId="3707247984" sldId="301"/>
            <ac:spMk id="33" creationId="{1453BF6C-B012-48B7-B4E8-6D7AC7C27D02}"/>
          </ac:spMkLst>
        </pc:spChg>
        <pc:spChg chg="add del">
          <ac:chgData name="Kadam Bhambari" userId="S::kadam.bhambari@skoolofcode.us::e778d72d-be77-4330-b2b3-3c11e004dd3b" providerId="AD" clId="Web-{368CD7C7-97B0-43B7-8859-FE44A54BC545}" dt="2021-03-15T14:12:27.399" v="17"/>
          <ac:spMkLst>
            <pc:docMk/>
            <pc:sldMk cId="3707247984" sldId="301"/>
            <ac:spMk id="34" creationId="{E3020543-B24B-4EC4-8FFC-8DD88EEA91A8}"/>
          </ac:spMkLst>
        </pc:spChg>
        <pc:spChg chg="add del">
          <ac:chgData name="Kadam Bhambari" userId="S::kadam.bhambari@skoolofcode.us::e778d72d-be77-4330-b2b3-3c11e004dd3b" providerId="AD" clId="Web-{368CD7C7-97B0-43B7-8859-FE44A54BC545}" dt="2021-03-15T14:12:40.134" v="19"/>
          <ac:spMkLst>
            <pc:docMk/>
            <pc:sldMk cId="3707247984" sldId="301"/>
            <ac:spMk id="36" creationId="{1BB867FF-FC45-48F7-8104-F89BE54909F1}"/>
          </ac:spMkLst>
        </pc:spChg>
        <pc:spChg chg="add del">
          <ac:chgData name="Kadam Bhambari" userId="S::kadam.bhambari@skoolofcode.us::e778d72d-be77-4330-b2b3-3c11e004dd3b" providerId="AD" clId="Web-{368CD7C7-97B0-43B7-8859-FE44A54BC545}" dt="2021-03-15T14:12:40.134" v="19"/>
          <ac:spMkLst>
            <pc:docMk/>
            <pc:sldMk cId="3707247984" sldId="301"/>
            <ac:spMk id="37" creationId="{8BB56887-D0D5-4F0C-9E19-7247EB83C8B7}"/>
          </ac:spMkLst>
        </pc:spChg>
        <pc:spChg chg="add del">
          <ac:chgData name="Kadam Bhambari" userId="S::kadam.bhambari@skoolofcode.us::e778d72d-be77-4330-b2b3-3c11e004dd3b" providerId="AD" clId="Web-{368CD7C7-97B0-43B7-8859-FE44A54BC545}" dt="2021-03-15T14:12:40.134" v="19"/>
          <ac:spMkLst>
            <pc:docMk/>
            <pc:sldMk cId="3707247984" sldId="301"/>
            <ac:spMk id="38" creationId="{081E4A58-353D-44AE-B2FC-2A74E2E400F7}"/>
          </ac:spMkLst>
        </pc:spChg>
        <pc:spChg chg="add">
          <ac:chgData name="Kadam Bhambari" userId="S::kadam.bhambari@skoolofcode.us::e778d72d-be77-4330-b2b3-3c11e004dd3b" providerId="AD" clId="Web-{368CD7C7-97B0-43B7-8859-FE44A54BC545}" dt="2021-03-15T14:12:40.150" v="20"/>
          <ac:spMkLst>
            <pc:docMk/>
            <pc:sldMk cId="3707247984" sldId="301"/>
            <ac:spMk id="39" creationId="{3B854194-185D-494D-905C-7C7CB2E30F6E}"/>
          </ac:spMkLst>
        </pc:spChg>
        <pc:spChg chg="add">
          <ac:chgData name="Kadam Bhambari" userId="S::kadam.bhambari@skoolofcode.us::e778d72d-be77-4330-b2b3-3c11e004dd3b" providerId="AD" clId="Web-{368CD7C7-97B0-43B7-8859-FE44A54BC545}" dt="2021-03-15T14:12:40.150" v="20"/>
          <ac:spMkLst>
            <pc:docMk/>
            <pc:sldMk cId="3707247984" sldId="301"/>
            <ac:spMk id="40" creationId="{B4F5FA0D-0104-4987-8241-EFF7C85B88DE}"/>
          </ac:spMkLst>
        </pc:spChg>
        <pc:grpChg chg="add del">
          <ac:chgData name="Kadam Bhambari" userId="S::kadam.bhambari@skoolofcode.us::e778d72d-be77-4330-b2b3-3c11e004dd3b" providerId="AD" clId="Web-{368CD7C7-97B0-43B7-8859-FE44A54BC545}" dt="2021-03-15T14:12:13.946" v="9"/>
          <ac:grpSpMkLst>
            <pc:docMk/>
            <pc:sldMk cId="3707247984" sldId="301"/>
            <ac:grpSpMk id="18" creationId="{F0BC676B-D19A-44DB-910A-0C0E6D433979}"/>
          </ac:grpSpMkLst>
        </pc:grpChg>
        <pc:grpChg chg="add del">
          <ac:chgData name="Kadam Bhambari" userId="S::kadam.bhambari@skoolofcode.us::e778d72d-be77-4330-b2b3-3c11e004dd3b" providerId="AD" clId="Web-{368CD7C7-97B0-43B7-8859-FE44A54BC545}" dt="2021-03-15T14:12:20.633" v="13"/>
          <ac:grpSpMkLst>
            <pc:docMk/>
            <pc:sldMk cId="3707247984" sldId="301"/>
            <ac:grpSpMk id="21" creationId="{A23D792D-D9F2-4EB4-ADE2-65A518DA6489}"/>
          </ac:grpSpMkLst>
        </pc:grpChg>
        <pc:grpChg chg="add del">
          <ac:chgData name="Kadam Bhambari" userId="S::kadam.bhambari@skoolofcode.us::e778d72d-be77-4330-b2b3-3c11e004dd3b" providerId="AD" clId="Web-{368CD7C7-97B0-43B7-8859-FE44A54BC545}" dt="2021-03-15T14:12:24.727" v="15"/>
          <ac:grpSpMkLst>
            <pc:docMk/>
            <pc:sldMk cId="3707247984" sldId="301"/>
            <ac:grpSpMk id="31" creationId="{F0BC676B-D19A-44DB-910A-0C0E6D433979}"/>
          </ac:grpSpMkLst>
        </pc:grpChg>
        <pc:picChg chg="add del">
          <ac:chgData name="Kadam Bhambari" userId="S::kadam.bhambari@skoolofcode.us::e778d72d-be77-4330-b2b3-3c11e004dd3b" providerId="AD" clId="Web-{368CD7C7-97B0-43B7-8859-FE44A54BC545}" dt="2021-03-15T14:12:40.150" v="20"/>
          <ac:picMkLst>
            <pc:docMk/>
            <pc:sldMk cId="3707247984" sldId="301"/>
            <ac:picMk id="9" creationId="{2897127E-6CEF-446C-BE87-93B7C46E49D1}"/>
          </ac:picMkLst>
        </pc:picChg>
        <pc:picChg chg="add">
          <ac:chgData name="Kadam Bhambari" userId="S::kadam.bhambari@skoolofcode.us::e778d72d-be77-4330-b2b3-3c11e004dd3b" providerId="AD" clId="Web-{368CD7C7-97B0-43B7-8859-FE44A54BC545}" dt="2021-03-15T14:12:40.150" v="20"/>
          <ac:picMkLst>
            <pc:docMk/>
            <pc:sldMk cId="3707247984" sldId="301"/>
            <ac:picMk id="41" creationId="{2897127E-6CEF-446C-BE87-93B7C46E49D1}"/>
          </ac:picMkLst>
        </pc:picChg>
        <pc:cxnChg chg="add del">
          <ac:chgData name="Kadam Bhambari" userId="S::kadam.bhambari@skoolofcode.us::e778d72d-be77-4330-b2b3-3c11e004dd3b" providerId="AD" clId="Web-{368CD7C7-97B0-43B7-8859-FE44A54BC545}" dt="2021-03-15T14:12:27.399" v="17"/>
          <ac:cxnSpMkLst>
            <pc:docMk/>
            <pc:sldMk cId="3707247984" sldId="301"/>
            <ac:cxnSpMk id="35" creationId="{C49DA8F6-BCC1-4447-B54C-57856834B94B}"/>
          </ac:cxnSpMkLst>
        </pc:cxnChg>
      </pc:sldChg>
    </pc:docChg>
  </pc:docChgLst>
  <pc:docChgLst>
    <pc:chgData name="Kadam Bhambari" userId="S::kadam.bhambari@skoolofcode.us::e778d72d-be77-4330-b2b3-3c11e004dd3b" providerId="AD" clId="Web-{B3FE32AE-928E-4B33-B92B-08A9A8D32651}"/>
    <pc:docChg chg="modSld">
      <pc:chgData name="Kadam Bhambari" userId="S::kadam.bhambari@skoolofcode.us::e778d72d-be77-4330-b2b3-3c11e004dd3b" providerId="AD" clId="Web-{B3FE32AE-928E-4B33-B92B-08A9A8D32651}" dt="2021-03-12T15:56:07.914" v="8" actId="14100"/>
      <pc:docMkLst>
        <pc:docMk/>
      </pc:docMkLst>
      <pc:sldChg chg="addSp delSp modSp">
        <pc:chgData name="Kadam Bhambari" userId="S::kadam.bhambari@skoolofcode.us::e778d72d-be77-4330-b2b3-3c11e004dd3b" providerId="AD" clId="Web-{B3FE32AE-928E-4B33-B92B-08A9A8D32651}" dt="2021-03-12T15:56:07.914" v="8" actId="14100"/>
        <pc:sldMkLst>
          <pc:docMk/>
          <pc:sldMk cId="1061818859" sldId="309"/>
        </pc:sldMkLst>
        <pc:picChg chg="add mod">
          <ac:chgData name="Kadam Bhambari" userId="S::kadam.bhambari@skoolofcode.us::e778d72d-be77-4330-b2b3-3c11e004dd3b" providerId="AD" clId="Web-{B3FE32AE-928E-4B33-B92B-08A9A8D32651}" dt="2021-03-12T15:55:40.601" v="3" actId="1076"/>
          <ac:picMkLst>
            <pc:docMk/>
            <pc:sldMk cId="1061818859" sldId="309"/>
            <ac:picMk id="6" creationId="{FBCFD4FC-A84A-4AC3-8142-194E1536B2D7}"/>
          </ac:picMkLst>
        </pc:picChg>
        <pc:picChg chg="del">
          <ac:chgData name="Kadam Bhambari" userId="S::kadam.bhambari@skoolofcode.us::e778d72d-be77-4330-b2b3-3c11e004dd3b" providerId="AD" clId="Web-{B3FE32AE-928E-4B33-B92B-08A9A8D32651}" dt="2021-03-12T15:55:08.569" v="0"/>
          <ac:picMkLst>
            <pc:docMk/>
            <pc:sldMk cId="1061818859" sldId="309"/>
            <ac:picMk id="7" creationId="{00000000-0000-0000-0000-000000000000}"/>
          </ac:picMkLst>
        </pc:picChg>
        <pc:picChg chg="add mod">
          <ac:chgData name="Kadam Bhambari" userId="S::kadam.bhambari@skoolofcode.us::e778d72d-be77-4330-b2b3-3c11e004dd3b" providerId="AD" clId="Web-{B3FE32AE-928E-4B33-B92B-08A9A8D32651}" dt="2021-03-12T15:56:07.914" v="8" actId="14100"/>
          <ac:picMkLst>
            <pc:docMk/>
            <pc:sldMk cId="1061818859" sldId="309"/>
            <ac:picMk id="9" creationId="{9BDC94F6-6AE7-40BE-BF0C-AA84CEE9F32A}"/>
          </ac:picMkLst>
        </pc:picChg>
      </pc:sldChg>
    </pc:docChg>
  </pc:docChgLst>
  <pc:docChgLst>
    <pc:chgData name="Shashwati Tosh" userId="S::shashwati.tosh@skoolofcode.us::b10a7dc2-b999-408e-a302-6d3a686cb1e2" providerId="AD" clId="Web-{19BEFAF5-F8A0-43AE-8AC3-595CA079F15E}"/>
    <pc:docChg chg="modSld">
      <pc:chgData name="Shashwati Tosh" userId="S::shashwati.tosh@skoolofcode.us::b10a7dc2-b999-408e-a302-6d3a686cb1e2" providerId="AD" clId="Web-{19BEFAF5-F8A0-43AE-8AC3-595CA079F15E}" dt="2021-07-08T10:57:48.752" v="14" actId="20577"/>
      <pc:docMkLst>
        <pc:docMk/>
      </pc:docMkLst>
      <pc:sldChg chg="modSp">
        <pc:chgData name="Shashwati Tosh" userId="S::shashwati.tosh@skoolofcode.us::b10a7dc2-b999-408e-a302-6d3a686cb1e2" providerId="AD" clId="Web-{19BEFAF5-F8A0-43AE-8AC3-595CA079F15E}" dt="2021-07-08T10:57:48.752" v="14" actId="20577"/>
        <pc:sldMkLst>
          <pc:docMk/>
          <pc:sldMk cId="3273390115" sldId="405"/>
        </pc:sldMkLst>
        <pc:spChg chg="mod">
          <ac:chgData name="Shashwati Tosh" userId="S::shashwati.tosh@skoolofcode.us::b10a7dc2-b999-408e-a302-6d3a686cb1e2" providerId="AD" clId="Web-{19BEFAF5-F8A0-43AE-8AC3-595CA079F15E}" dt="2021-07-08T10:57:48.752" v="14" actId="20577"/>
          <ac:spMkLst>
            <pc:docMk/>
            <pc:sldMk cId="3273390115" sldId="405"/>
            <ac:spMk id="7" creationId="{D1C63B6E-0880-460F-B759-323D0281F67B}"/>
          </ac:spMkLst>
        </pc:spChg>
      </pc:sldChg>
    </pc:docChg>
  </pc:docChgLst>
  <pc:docChgLst>
    <pc:chgData name="Kadam Bhambari" userId="S::kadam.bhambari@skoolofcode.us::e778d72d-be77-4330-b2b3-3c11e004dd3b" providerId="AD" clId="Web-{2F20011E-217F-4910-AAF4-E34791444E08}"/>
    <pc:docChg chg="addSld delSld modSld">
      <pc:chgData name="Kadam Bhambari" userId="S::kadam.bhambari@skoolofcode.us::e778d72d-be77-4330-b2b3-3c11e004dd3b" providerId="AD" clId="Web-{2F20011E-217F-4910-AAF4-E34791444E08}" dt="2021-03-21T23:06:22.079" v="30"/>
      <pc:docMkLst>
        <pc:docMk/>
      </pc:docMkLst>
      <pc:sldChg chg="new del">
        <pc:chgData name="Kadam Bhambari" userId="S::kadam.bhambari@skoolofcode.us::e778d72d-be77-4330-b2b3-3c11e004dd3b" providerId="AD" clId="Web-{2F20011E-217F-4910-AAF4-E34791444E08}" dt="2021-03-21T23:03:10.576" v="14"/>
        <pc:sldMkLst>
          <pc:docMk/>
          <pc:sldMk cId="2356218866" sldId="419"/>
        </pc:sldMkLst>
      </pc:sldChg>
      <pc:sldChg chg="modSp add replId">
        <pc:chgData name="Kadam Bhambari" userId="S::kadam.bhambari@skoolofcode.us::e778d72d-be77-4330-b2b3-3c11e004dd3b" providerId="AD" clId="Web-{2F20011E-217F-4910-AAF4-E34791444E08}" dt="2021-03-21T23:03:03.404" v="12" actId="20577"/>
        <pc:sldMkLst>
          <pc:docMk/>
          <pc:sldMk cId="2158697684" sldId="420"/>
        </pc:sldMkLst>
        <pc:spChg chg="mod">
          <ac:chgData name="Kadam Bhambari" userId="S::kadam.bhambari@skoolofcode.us::e778d72d-be77-4330-b2b3-3c11e004dd3b" providerId="AD" clId="Web-{2F20011E-217F-4910-AAF4-E34791444E08}" dt="2021-03-21T23:03:03.404" v="12" actId="20577"/>
          <ac:spMkLst>
            <pc:docMk/>
            <pc:sldMk cId="2158697684" sldId="420"/>
            <ac:spMk id="3" creationId="{00000000-0000-0000-0000-000000000000}"/>
          </ac:spMkLst>
        </pc:spChg>
      </pc:sldChg>
      <pc:sldChg chg="addSp delSp modSp new">
        <pc:chgData name="Kadam Bhambari" userId="S::kadam.bhambari@skoolofcode.us::e778d72d-be77-4330-b2b3-3c11e004dd3b" providerId="AD" clId="Web-{2F20011E-217F-4910-AAF4-E34791444E08}" dt="2021-03-21T23:06:22.079" v="30"/>
        <pc:sldMkLst>
          <pc:docMk/>
          <pc:sldMk cId="2825375882" sldId="421"/>
        </pc:sldMkLst>
        <pc:spChg chg="mod">
          <ac:chgData name="Kadam Bhambari" userId="S::kadam.bhambari@skoolofcode.us::e778d72d-be77-4330-b2b3-3c11e004dd3b" providerId="AD" clId="Web-{2F20011E-217F-4910-AAF4-E34791444E08}" dt="2021-03-21T23:04:59.391" v="20" actId="20577"/>
          <ac:spMkLst>
            <pc:docMk/>
            <pc:sldMk cId="2825375882" sldId="421"/>
            <ac:spMk id="2" creationId="{E4243173-E62B-4D1D-8CD7-520E8AC44604}"/>
          </ac:spMkLst>
        </pc:spChg>
        <pc:spChg chg="mod">
          <ac:chgData name="Kadam Bhambari" userId="S::kadam.bhambari@skoolofcode.us::e778d72d-be77-4330-b2b3-3c11e004dd3b" providerId="AD" clId="Web-{2F20011E-217F-4910-AAF4-E34791444E08}" dt="2021-03-21T23:06:02.470" v="25" actId="20577"/>
          <ac:spMkLst>
            <pc:docMk/>
            <pc:sldMk cId="2825375882" sldId="421"/>
            <ac:spMk id="3" creationId="{218EB3A8-CB6F-49C2-9D83-9F12E9EF8AFA}"/>
          </ac:spMkLst>
        </pc:spChg>
        <pc:spChg chg="del">
          <ac:chgData name="Kadam Bhambari" userId="S::kadam.bhambari@skoolofcode.us::e778d72d-be77-4330-b2b3-3c11e004dd3b" providerId="AD" clId="Web-{2F20011E-217F-4910-AAF4-E34791444E08}" dt="2021-03-21T23:06:12.689" v="29"/>
          <ac:spMkLst>
            <pc:docMk/>
            <pc:sldMk cId="2825375882" sldId="421"/>
            <ac:spMk id="4" creationId="{01470E65-9D6C-4636-8E0A-228E7645DD09}"/>
          </ac:spMkLst>
        </pc:spChg>
        <pc:picChg chg="add mod">
          <ac:chgData name="Kadam Bhambari" userId="S::kadam.bhambari@skoolofcode.us::e778d72d-be77-4330-b2b3-3c11e004dd3b" providerId="AD" clId="Web-{2F20011E-217F-4910-AAF4-E34791444E08}" dt="2021-03-21T23:06:09.751" v="28" actId="1076"/>
          <ac:picMkLst>
            <pc:docMk/>
            <pc:sldMk cId="2825375882" sldId="421"/>
            <ac:picMk id="5" creationId="{3F8B3FAF-2345-4F18-A24F-4FF562C2A30A}"/>
          </ac:picMkLst>
        </pc:picChg>
        <pc:picChg chg="add">
          <ac:chgData name="Kadam Bhambari" userId="S::kadam.bhambari@skoolofcode.us::e778d72d-be77-4330-b2b3-3c11e004dd3b" providerId="AD" clId="Web-{2F20011E-217F-4910-AAF4-E34791444E08}" dt="2021-03-21T23:06:22.079" v="30"/>
          <ac:picMkLst>
            <pc:docMk/>
            <pc:sldMk cId="2825375882" sldId="421"/>
            <ac:picMk id="7" creationId="{FFB3A52B-6C21-4B54-BAD0-DBCC94F36BC9}"/>
          </ac:picMkLst>
        </pc:picChg>
      </pc:sldChg>
    </pc:docChg>
  </pc:docChgLst>
  <pc:docChgLst>
    <pc:chgData name="Shiv Prashant Sood" userId="2504460f-c94a-41c6-8481-de9b830b1514" providerId="ADAL" clId="{0F8E94DC-E436-45FE-8B7A-D360804FAD64}"/>
    <pc:docChg chg="undo custSel mod addSld delSld modSld">
      <pc:chgData name="Shiv Prashant Sood" userId="2504460f-c94a-41c6-8481-de9b830b1514" providerId="ADAL" clId="{0F8E94DC-E436-45FE-8B7A-D360804FAD64}" dt="2020-07-11T04:17:44.491" v="2166" actId="20577"/>
      <pc:docMkLst>
        <pc:docMk/>
      </pc:docMkLst>
      <pc:sldChg chg="addSp modSp mod">
        <pc:chgData name="Shiv Prashant Sood" userId="2504460f-c94a-41c6-8481-de9b830b1514" providerId="ADAL" clId="{0F8E94DC-E436-45FE-8B7A-D360804FAD64}" dt="2020-07-11T04:14:21.546" v="2126"/>
        <pc:sldMkLst>
          <pc:docMk/>
          <pc:sldMk cId="1204219817" sldId="257"/>
        </pc:sldMkLst>
        <pc:spChg chg="mod">
          <ac:chgData name="Shiv Prashant Sood" userId="2504460f-c94a-41c6-8481-de9b830b1514" providerId="ADAL" clId="{0F8E94DC-E436-45FE-8B7A-D360804FAD64}" dt="2020-07-11T04:12:07.188" v="1885" actId="20577"/>
          <ac:spMkLst>
            <pc:docMk/>
            <pc:sldMk cId="1204219817" sldId="257"/>
            <ac:spMk id="2" creationId="{C1AB17D5-0942-4972-884D-4606E4BF9174}"/>
          </ac:spMkLst>
        </pc:spChg>
        <pc:spChg chg="mod">
          <ac:chgData name="Shiv Prashant Sood" userId="2504460f-c94a-41c6-8481-de9b830b1514" providerId="ADAL" clId="{0F8E94DC-E436-45FE-8B7A-D360804FAD64}" dt="2020-07-11T04:14:21.546" v="2126"/>
          <ac:spMkLst>
            <pc:docMk/>
            <pc:sldMk cId="1204219817" sldId="257"/>
            <ac:spMk id="3" creationId="{78E9DC5D-3524-4A0A-9EEF-78AE0877BD33}"/>
          </ac:spMkLst>
        </pc:spChg>
        <pc:picChg chg="add mod">
          <ac:chgData name="Shiv Prashant Sood" userId="2504460f-c94a-41c6-8481-de9b830b1514" providerId="ADAL" clId="{0F8E94DC-E436-45FE-8B7A-D360804FAD64}" dt="2020-07-11T03:03:27.466" v="70" actId="1076"/>
          <ac:picMkLst>
            <pc:docMk/>
            <pc:sldMk cId="1204219817" sldId="257"/>
            <ac:picMk id="4" creationId="{0AA27081-88DF-44FD-82D7-BC2F470F9BAF}"/>
          </ac:picMkLst>
        </pc:picChg>
      </pc:sldChg>
      <pc:sldChg chg="addSp modSp mod">
        <pc:chgData name="Shiv Prashant Sood" userId="2504460f-c94a-41c6-8481-de9b830b1514" providerId="ADAL" clId="{0F8E94DC-E436-45FE-8B7A-D360804FAD64}" dt="2020-07-11T04:14:46.543" v="2134" actId="20577"/>
        <pc:sldMkLst>
          <pc:docMk/>
          <pc:sldMk cId="2709800174" sldId="258"/>
        </pc:sldMkLst>
        <pc:spChg chg="mod">
          <ac:chgData name="Shiv Prashant Sood" userId="2504460f-c94a-41c6-8481-de9b830b1514" providerId="ADAL" clId="{0F8E94DC-E436-45FE-8B7A-D360804FAD64}" dt="2020-07-11T04:14:46.543" v="2134" actId="20577"/>
          <ac:spMkLst>
            <pc:docMk/>
            <pc:sldMk cId="2709800174" sldId="258"/>
            <ac:spMk id="3" creationId="{4305286E-C755-493F-81AD-27C9B7B0EF76}"/>
          </ac:spMkLst>
        </pc:spChg>
        <pc:picChg chg="add mod">
          <ac:chgData name="Shiv Prashant Sood" userId="2504460f-c94a-41c6-8481-de9b830b1514" providerId="ADAL" clId="{0F8E94DC-E436-45FE-8B7A-D360804FAD64}" dt="2020-07-11T03:03:39.811" v="73" actId="1076"/>
          <ac:picMkLst>
            <pc:docMk/>
            <pc:sldMk cId="2709800174" sldId="258"/>
            <ac:picMk id="4" creationId="{090F6F37-8FAA-4519-959A-A6A4F718AC6F}"/>
          </ac:picMkLst>
        </pc:picChg>
      </pc:sldChg>
      <pc:sldChg chg="addSp delSp modSp mod">
        <pc:chgData name="Shiv Prashant Sood" userId="2504460f-c94a-41c6-8481-de9b830b1514" providerId="ADAL" clId="{0F8E94DC-E436-45FE-8B7A-D360804FAD64}" dt="2020-07-11T03:02:28.583" v="57" actId="478"/>
        <pc:sldMkLst>
          <pc:docMk/>
          <pc:sldMk cId="3197550328" sldId="259"/>
        </pc:sldMkLst>
        <pc:spChg chg="mod">
          <ac:chgData name="Shiv Prashant Sood" userId="2504460f-c94a-41c6-8481-de9b830b1514" providerId="ADAL" clId="{0F8E94DC-E436-45FE-8B7A-D360804FAD64}" dt="2020-07-11T03:02:19.108" v="55" actId="1076"/>
          <ac:spMkLst>
            <pc:docMk/>
            <pc:sldMk cId="3197550328" sldId="259"/>
            <ac:spMk id="7" creationId="{D1C63B6E-0880-460F-B759-323D0281F67B}"/>
          </ac:spMkLst>
        </pc:spChg>
        <pc:spChg chg="del mod">
          <ac:chgData name="Shiv Prashant Sood" userId="2504460f-c94a-41c6-8481-de9b830b1514" providerId="ADAL" clId="{0F8E94DC-E436-45FE-8B7A-D360804FAD64}" dt="2020-07-11T03:02:28.583" v="57" actId="478"/>
          <ac:spMkLst>
            <pc:docMk/>
            <pc:sldMk cId="3197550328" sldId="259"/>
            <ac:spMk id="11" creationId="{F931F65E-FE77-46EB-9F9E-833D6ADA6A1A}"/>
          </ac:spMkLst>
        </pc:spChg>
        <pc:spChg chg="mod">
          <ac:chgData name="Shiv Prashant Sood" userId="2504460f-c94a-41c6-8481-de9b830b1514" providerId="ADAL" clId="{0F8E94DC-E436-45FE-8B7A-D360804FAD64}" dt="2020-07-11T02:56:25.165" v="11" actId="2085"/>
          <ac:spMkLst>
            <pc:docMk/>
            <pc:sldMk cId="3197550328" sldId="259"/>
            <ac:spMk id="12" creationId="{3B7FD2C3-816E-4B6E-8BFB-4BB55D377932}"/>
          </ac:spMkLst>
        </pc:spChg>
        <pc:picChg chg="add del mod">
          <ac:chgData name="Shiv Prashant Sood" userId="2504460f-c94a-41c6-8481-de9b830b1514" providerId="ADAL" clId="{0F8E94DC-E436-45FE-8B7A-D360804FAD64}" dt="2020-07-11T03:01:18.226" v="32" actId="478"/>
          <ac:picMkLst>
            <pc:docMk/>
            <pc:sldMk cId="3197550328" sldId="259"/>
            <ac:picMk id="8" creationId="{843E6663-59C7-4048-8270-55AA6CBA759C}"/>
          </ac:picMkLst>
        </pc:picChg>
        <pc:picChg chg="add mod">
          <ac:chgData name="Shiv Prashant Sood" userId="2504460f-c94a-41c6-8481-de9b830b1514" providerId="ADAL" clId="{0F8E94DC-E436-45FE-8B7A-D360804FAD64}" dt="2020-07-11T03:02:02.326" v="35" actId="1076"/>
          <ac:picMkLst>
            <pc:docMk/>
            <pc:sldMk cId="3197550328" sldId="259"/>
            <ac:picMk id="10" creationId="{55BCDF74-E4DF-4F6F-AA23-E1FA603BDE1F}"/>
          </ac:picMkLst>
        </pc:picChg>
      </pc:sldChg>
      <pc:sldChg chg="addSp modSp mod">
        <pc:chgData name="Shiv Prashant Sood" userId="2504460f-c94a-41c6-8481-de9b830b1514" providerId="ADAL" clId="{0F8E94DC-E436-45FE-8B7A-D360804FAD64}" dt="2020-07-11T03:03:46.740" v="76" actId="1076"/>
        <pc:sldMkLst>
          <pc:docMk/>
          <pc:sldMk cId="3219506441" sldId="260"/>
        </pc:sldMkLst>
        <pc:picChg chg="add mod">
          <ac:chgData name="Shiv Prashant Sood" userId="2504460f-c94a-41c6-8481-de9b830b1514" providerId="ADAL" clId="{0F8E94DC-E436-45FE-8B7A-D360804FAD64}" dt="2020-07-11T03:03:46.740" v="76" actId="1076"/>
          <ac:picMkLst>
            <pc:docMk/>
            <pc:sldMk cId="3219506441" sldId="260"/>
            <ac:picMk id="5" creationId="{1A41450B-2144-478D-BBE5-75514982A90F}"/>
          </ac:picMkLst>
        </pc:picChg>
      </pc:sldChg>
      <pc:sldChg chg="addSp modSp mod">
        <pc:chgData name="Shiv Prashant Sood" userId="2504460f-c94a-41c6-8481-de9b830b1514" providerId="ADAL" clId="{0F8E94DC-E436-45FE-8B7A-D360804FAD64}" dt="2020-07-11T03:03:59.290" v="80" actId="14100"/>
        <pc:sldMkLst>
          <pc:docMk/>
          <pc:sldMk cId="462052823" sldId="262"/>
        </pc:sldMkLst>
        <pc:picChg chg="mod">
          <ac:chgData name="Shiv Prashant Sood" userId="2504460f-c94a-41c6-8481-de9b830b1514" providerId="ADAL" clId="{0F8E94DC-E436-45FE-8B7A-D360804FAD64}" dt="2020-07-11T03:03:59.290" v="80" actId="14100"/>
          <ac:picMkLst>
            <pc:docMk/>
            <pc:sldMk cId="462052823" sldId="262"/>
            <ac:picMk id="4" creationId="{B965A0A3-2786-4028-93A1-FC950F1C5DAD}"/>
          </ac:picMkLst>
        </pc:picChg>
        <pc:picChg chg="add mod ord">
          <ac:chgData name="Shiv Prashant Sood" userId="2504460f-c94a-41c6-8481-de9b830b1514" providerId="ADAL" clId="{0F8E94DC-E436-45FE-8B7A-D360804FAD64}" dt="2020-07-11T03:03:54.466" v="79" actId="167"/>
          <ac:picMkLst>
            <pc:docMk/>
            <pc:sldMk cId="462052823" sldId="262"/>
            <ac:picMk id="5" creationId="{22EA5727-A4B9-48BA-881D-74BF2B5D8604}"/>
          </ac:picMkLst>
        </pc:picChg>
      </pc:sldChg>
      <pc:sldChg chg="addSp modSp">
        <pc:chgData name="Shiv Prashant Sood" userId="2504460f-c94a-41c6-8481-de9b830b1514" providerId="ADAL" clId="{0F8E94DC-E436-45FE-8B7A-D360804FAD64}" dt="2020-07-11T03:03:48.829" v="77"/>
        <pc:sldMkLst>
          <pc:docMk/>
          <pc:sldMk cId="1358497857" sldId="265"/>
        </pc:sldMkLst>
        <pc:picChg chg="add mod">
          <ac:chgData name="Shiv Prashant Sood" userId="2504460f-c94a-41c6-8481-de9b830b1514" providerId="ADAL" clId="{0F8E94DC-E436-45FE-8B7A-D360804FAD64}" dt="2020-07-11T03:03:48.829" v="77"/>
          <ac:picMkLst>
            <pc:docMk/>
            <pc:sldMk cId="1358497857" sldId="265"/>
            <ac:picMk id="5" creationId="{FD4C58B4-FB6D-4C8E-A8BB-CD28C5A0C19F}"/>
          </ac:picMkLst>
        </pc:picChg>
      </pc:sldChg>
      <pc:sldChg chg="addSp modSp">
        <pc:chgData name="Shiv Prashant Sood" userId="2504460f-c94a-41c6-8481-de9b830b1514" providerId="ADAL" clId="{0F8E94DC-E436-45FE-8B7A-D360804FAD64}" dt="2020-07-11T03:04:01.048" v="81"/>
        <pc:sldMkLst>
          <pc:docMk/>
          <pc:sldMk cId="755968541" sldId="267"/>
        </pc:sldMkLst>
        <pc:picChg chg="add mod">
          <ac:chgData name="Shiv Prashant Sood" userId="2504460f-c94a-41c6-8481-de9b830b1514" providerId="ADAL" clId="{0F8E94DC-E436-45FE-8B7A-D360804FAD64}" dt="2020-07-11T03:04:01.048" v="81"/>
          <ac:picMkLst>
            <pc:docMk/>
            <pc:sldMk cId="755968541" sldId="267"/>
            <ac:picMk id="7" creationId="{158C6FA8-C798-431B-8A39-90AD7BA8BC47}"/>
          </ac:picMkLst>
        </pc:picChg>
      </pc:sldChg>
      <pc:sldChg chg="addSp modSp">
        <pc:chgData name="Shiv Prashant Sood" userId="2504460f-c94a-41c6-8481-de9b830b1514" providerId="ADAL" clId="{0F8E94DC-E436-45FE-8B7A-D360804FAD64}" dt="2020-07-11T03:04:02.907" v="82"/>
        <pc:sldMkLst>
          <pc:docMk/>
          <pc:sldMk cId="3457257455" sldId="268"/>
        </pc:sldMkLst>
        <pc:picChg chg="add mod">
          <ac:chgData name="Shiv Prashant Sood" userId="2504460f-c94a-41c6-8481-de9b830b1514" providerId="ADAL" clId="{0F8E94DC-E436-45FE-8B7A-D360804FAD64}" dt="2020-07-11T03:04:02.907" v="82"/>
          <ac:picMkLst>
            <pc:docMk/>
            <pc:sldMk cId="3457257455" sldId="268"/>
            <ac:picMk id="7" creationId="{4B4B8C49-F19B-4075-BB42-F00CDBCEF904}"/>
          </ac:picMkLst>
        </pc:picChg>
      </pc:sldChg>
      <pc:sldChg chg="addSp modSp">
        <pc:chgData name="Shiv Prashant Sood" userId="2504460f-c94a-41c6-8481-de9b830b1514" providerId="ADAL" clId="{0F8E94DC-E436-45FE-8B7A-D360804FAD64}" dt="2020-07-11T03:04:05.164" v="83"/>
        <pc:sldMkLst>
          <pc:docMk/>
          <pc:sldMk cId="3405823906" sldId="271"/>
        </pc:sldMkLst>
        <pc:picChg chg="add mod">
          <ac:chgData name="Shiv Prashant Sood" userId="2504460f-c94a-41c6-8481-de9b830b1514" providerId="ADAL" clId="{0F8E94DC-E436-45FE-8B7A-D360804FAD64}" dt="2020-07-11T03:04:05.164" v="83"/>
          <ac:picMkLst>
            <pc:docMk/>
            <pc:sldMk cId="3405823906" sldId="271"/>
            <ac:picMk id="4" creationId="{59B4675A-549D-4C22-969D-CA19A611145A}"/>
          </ac:picMkLst>
        </pc:picChg>
      </pc:sldChg>
      <pc:sldChg chg="addSp delSp modSp mod">
        <pc:chgData name="Shiv Prashant Sood" userId="2504460f-c94a-41c6-8481-de9b830b1514" providerId="ADAL" clId="{0F8E94DC-E436-45FE-8B7A-D360804FAD64}" dt="2020-07-11T04:17:12.594" v="2147"/>
        <pc:sldMkLst>
          <pc:docMk/>
          <pc:sldMk cId="766691332" sldId="272"/>
        </pc:sldMkLst>
        <pc:picChg chg="add del mod ord">
          <ac:chgData name="Shiv Prashant Sood" userId="2504460f-c94a-41c6-8481-de9b830b1514" providerId="ADAL" clId="{0F8E94DC-E436-45FE-8B7A-D360804FAD64}" dt="2020-07-11T04:17:11.903" v="2146" actId="21"/>
          <ac:picMkLst>
            <pc:docMk/>
            <pc:sldMk cId="766691332" sldId="272"/>
            <ac:picMk id="17" creationId="{3E44C76D-3F6C-4A10-9B5D-2C1C809E81F2}"/>
          </ac:picMkLst>
        </pc:picChg>
        <pc:picChg chg="add mod">
          <ac:chgData name="Shiv Prashant Sood" userId="2504460f-c94a-41c6-8481-de9b830b1514" providerId="ADAL" clId="{0F8E94DC-E436-45FE-8B7A-D360804FAD64}" dt="2020-07-11T04:17:12.594" v="2147"/>
          <ac:picMkLst>
            <pc:docMk/>
            <pc:sldMk cId="766691332" sldId="272"/>
            <ac:picMk id="18" creationId="{87AAEE9E-3ECB-48AA-9523-FB1F12A5632C}"/>
          </ac:picMkLst>
        </pc:picChg>
      </pc:sldChg>
      <pc:sldChg chg="addSp modSp mod">
        <pc:chgData name="Shiv Prashant Sood" userId="2504460f-c94a-41c6-8481-de9b830b1514" providerId="ADAL" clId="{0F8E94DC-E436-45FE-8B7A-D360804FAD64}" dt="2020-07-11T03:04:11.945" v="85" actId="1076"/>
        <pc:sldMkLst>
          <pc:docMk/>
          <pc:sldMk cId="3279890149" sldId="273"/>
        </pc:sldMkLst>
        <pc:picChg chg="add mod">
          <ac:chgData name="Shiv Prashant Sood" userId="2504460f-c94a-41c6-8481-de9b830b1514" providerId="ADAL" clId="{0F8E94DC-E436-45FE-8B7A-D360804FAD64}" dt="2020-07-11T03:04:11.945" v="85" actId="1076"/>
          <ac:picMkLst>
            <pc:docMk/>
            <pc:sldMk cId="3279890149" sldId="273"/>
            <ac:picMk id="5" creationId="{C699972F-3B70-4A92-964C-F650E7CE94DD}"/>
          </ac:picMkLst>
        </pc:picChg>
      </pc:sldChg>
      <pc:sldChg chg="addSp modSp mod">
        <pc:chgData name="Shiv Prashant Sood" userId="2504460f-c94a-41c6-8481-de9b830b1514" providerId="ADAL" clId="{0F8E94DC-E436-45FE-8B7A-D360804FAD64}" dt="2020-07-11T04:17:23.594" v="2149" actId="1076"/>
        <pc:sldMkLst>
          <pc:docMk/>
          <pc:sldMk cId="438872530" sldId="274"/>
        </pc:sldMkLst>
        <pc:picChg chg="add mod">
          <ac:chgData name="Shiv Prashant Sood" userId="2504460f-c94a-41c6-8481-de9b830b1514" providerId="ADAL" clId="{0F8E94DC-E436-45FE-8B7A-D360804FAD64}" dt="2020-07-11T04:17:23.594" v="2149" actId="1076"/>
          <ac:picMkLst>
            <pc:docMk/>
            <pc:sldMk cId="438872530" sldId="274"/>
            <ac:picMk id="16" creationId="{1DF8E8A5-ED2F-484A-A3B1-81B9F37DCEB7}"/>
          </ac:picMkLst>
        </pc:picChg>
      </pc:sldChg>
      <pc:sldChg chg="addSp modSp">
        <pc:chgData name="Shiv Prashant Sood" userId="2504460f-c94a-41c6-8481-de9b830b1514" providerId="ADAL" clId="{0F8E94DC-E436-45FE-8B7A-D360804FAD64}" dt="2020-07-11T04:17:25.658" v="2150"/>
        <pc:sldMkLst>
          <pc:docMk/>
          <pc:sldMk cId="2091873736" sldId="275"/>
        </pc:sldMkLst>
        <pc:picChg chg="add mod">
          <ac:chgData name="Shiv Prashant Sood" userId="2504460f-c94a-41c6-8481-de9b830b1514" providerId="ADAL" clId="{0F8E94DC-E436-45FE-8B7A-D360804FAD64}" dt="2020-07-11T04:17:25.658" v="2150"/>
          <ac:picMkLst>
            <pc:docMk/>
            <pc:sldMk cId="2091873736" sldId="275"/>
            <ac:picMk id="6" creationId="{0285D954-AC6B-49C0-871B-8A7C21FCCBFE}"/>
          </ac:picMkLst>
        </pc:picChg>
      </pc:sldChg>
      <pc:sldChg chg="addSp modSp mod modClrScheme chgLayout">
        <pc:chgData name="Shiv Prashant Sood" userId="2504460f-c94a-41c6-8481-de9b830b1514" providerId="ADAL" clId="{0F8E94DC-E436-45FE-8B7A-D360804FAD64}" dt="2020-07-11T04:17:44.491" v="2166" actId="20577"/>
        <pc:sldMkLst>
          <pc:docMk/>
          <pc:sldMk cId="4288917970" sldId="280"/>
        </pc:sldMkLst>
        <pc:spChg chg="add mod ord">
          <ac:chgData name="Shiv Prashant Sood" userId="2504460f-c94a-41c6-8481-de9b830b1514" providerId="ADAL" clId="{0F8E94DC-E436-45FE-8B7A-D360804FAD64}" dt="2020-07-11T04:17:42.045" v="2162" actId="20577"/>
          <ac:spMkLst>
            <pc:docMk/>
            <pc:sldMk cId="4288917970" sldId="280"/>
            <ac:spMk id="2" creationId="{FB0687BE-E67E-47EA-BC42-FE2A4EE3483C}"/>
          </ac:spMkLst>
        </pc:spChg>
        <pc:spChg chg="mod ord">
          <ac:chgData name="Shiv Prashant Sood" userId="2504460f-c94a-41c6-8481-de9b830b1514" providerId="ADAL" clId="{0F8E94DC-E436-45FE-8B7A-D360804FAD64}" dt="2020-07-11T04:17:44.491" v="2166" actId="20577"/>
          <ac:spMkLst>
            <pc:docMk/>
            <pc:sldMk cId="4288917970" sldId="280"/>
            <ac:spMk id="3" creationId="{76C7808D-1EC8-45D0-936A-3B41EBD18356}"/>
          </ac:spMkLst>
        </pc:spChg>
        <pc:picChg chg="add mod">
          <ac:chgData name="Shiv Prashant Sood" userId="2504460f-c94a-41c6-8481-de9b830b1514" providerId="ADAL" clId="{0F8E94DC-E436-45FE-8B7A-D360804FAD64}" dt="2020-07-11T04:17:28.716" v="2151"/>
          <ac:picMkLst>
            <pc:docMk/>
            <pc:sldMk cId="4288917970" sldId="280"/>
            <ac:picMk id="4" creationId="{E04EF7E0-A104-4DDD-BB6B-3CF35669D81A}"/>
          </ac:picMkLst>
        </pc:picChg>
      </pc:sldChg>
      <pc:sldChg chg="setBg">
        <pc:chgData name="Shiv Prashant Sood" userId="2504460f-c94a-41c6-8481-de9b830b1514" providerId="ADAL" clId="{0F8E94DC-E436-45FE-8B7A-D360804FAD64}" dt="2020-07-11T04:16:08.259" v="2137"/>
        <pc:sldMkLst>
          <pc:docMk/>
          <pc:sldMk cId="2802429904" sldId="281"/>
        </pc:sldMkLst>
      </pc:sldChg>
      <pc:sldChg chg="addSp delSp modSp new del mod setBg">
        <pc:chgData name="Shiv Prashant Sood" userId="2504460f-c94a-41c6-8481-de9b830b1514" providerId="ADAL" clId="{0F8E94DC-E436-45FE-8B7A-D360804FAD64}" dt="2020-07-11T04:05:18.650" v="1634" actId="47"/>
        <pc:sldMkLst>
          <pc:docMk/>
          <pc:sldMk cId="2833977892" sldId="282"/>
        </pc:sldMkLst>
        <pc:spChg chg="mod">
          <ac:chgData name="Shiv Prashant Sood" userId="2504460f-c94a-41c6-8481-de9b830b1514" providerId="ADAL" clId="{0F8E94DC-E436-45FE-8B7A-D360804FAD64}" dt="2020-07-11T03:48:07.975" v="552" actId="26606"/>
          <ac:spMkLst>
            <pc:docMk/>
            <pc:sldMk cId="2833977892" sldId="282"/>
            <ac:spMk id="2" creationId="{EB799D14-7676-4A17-B8CA-021F2C420BB0}"/>
          </ac:spMkLst>
        </pc:spChg>
        <pc:spChg chg="mod">
          <ac:chgData name="Shiv Prashant Sood" userId="2504460f-c94a-41c6-8481-de9b830b1514" providerId="ADAL" clId="{0F8E94DC-E436-45FE-8B7A-D360804FAD64}" dt="2020-07-11T04:04:35.200" v="1627" actId="6549"/>
          <ac:spMkLst>
            <pc:docMk/>
            <pc:sldMk cId="2833977892" sldId="282"/>
            <ac:spMk id="3" creationId="{5EA42612-133F-4429-A43F-DF4A6E831CAF}"/>
          </ac:spMkLst>
        </pc:spChg>
        <pc:spChg chg="add del">
          <ac:chgData name="Shiv Prashant Sood" userId="2504460f-c94a-41c6-8481-de9b830b1514" providerId="ADAL" clId="{0F8E94DC-E436-45FE-8B7A-D360804FAD64}" dt="2020-07-11T03:48:00.094" v="549" actId="26606"/>
          <ac:spMkLst>
            <pc:docMk/>
            <pc:sldMk cId="2833977892" sldId="282"/>
            <ac:spMk id="10" creationId="{3B854194-185D-494D-905C-7C7CB2E30F6E}"/>
          </ac:spMkLst>
        </pc:spChg>
        <pc:spChg chg="add del">
          <ac:chgData name="Shiv Prashant Sood" userId="2504460f-c94a-41c6-8481-de9b830b1514" providerId="ADAL" clId="{0F8E94DC-E436-45FE-8B7A-D360804FAD64}" dt="2020-07-11T03:48:00.094" v="549" actId="26606"/>
          <ac:spMkLst>
            <pc:docMk/>
            <pc:sldMk cId="2833977892" sldId="282"/>
            <ac:spMk id="12" creationId="{B4F5FA0D-0104-4987-8241-EFF7C85B88DE}"/>
          </ac:spMkLst>
        </pc:spChg>
        <pc:spChg chg="add del">
          <ac:chgData name="Shiv Prashant Sood" userId="2504460f-c94a-41c6-8481-de9b830b1514" providerId="ADAL" clId="{0F8E94DC-E436-45FE-8B7A-D360804FAD64}" dt="2020-07-11T03:48:07.975" v="552" actId="26606"/>
          <ac:spMkLst>
            <pc:docMk/>
            <pc:sldMk cId="2833977892" sldId="282"/>
            <ac:spMk id="19" creationId="{4351DFE5-F63D-4BE0-BDA9-E3EB88F01AA5}"/>
          </ac:spMkLst>
        </pc:spChg>
        <pc:spChg chg="add">
          <ac:chgData name="Shiv Prashant Sood" userId="2504460f-c94a-41c6-8481-de9b830b1514" providerId="ADAL" clId="{0F8E94DC-E436-45FE-8B7A-D360804FAD64}" dt="2020-07-11T03:48:07.975" v="552" actId="26606"/>
          <ac:spMkLst>
            <pc:docMk/>
            <pc:sldMk cId="2833977892" sldId="282"/>
            <ac:spMk id="26" creationId="{3B854194-185D-494D-905C-7C7CB2E30F6E}"/>
          </ac:spMkLst>
        </pc:spChg>
        <pc:spChg chg="add">
          <ac:chgData name="Shiv Prashant Sood" userId="2504460f-c94a-41c6-8481-de9b830b1514" providerId="ADAL" clId="{0F8E94DC-E436-45FE-8B7A-D360804FAD64}" dt="2020-07-11T03:48:07.975" v="552" actId="26606"/>
          <ac:spMkLst>
            <pc:docMk/>
            <pc:sldMk cId="2833977892" sldId="282"/>
            <ac:spMk id="28" creationId="{B4F5FA0D-0104-4987-8241-EFF7C85B88DE}"/>
          </ac:spMkLst>
        </pc:spChg>
        <pc:graphicFrameChg chg="add del modGraphic">
          <ac:chgData name="Shiv Prashant Sood" userId="2504460f-c94a-41c6-8481-de9b830b1514" providerId="ADAL" clId="{0F8E94DC-E436-45FE-8B7A-D360804FAD64}" dt="2020-07-11T03:46:23.998" v="447" actId="1032"/>
          <ac:graphicFrameMkLst>
            <pc:docMk/>
            <pc:sldMk cId="2833977892" sldId="282"/>
            <ac:graphicFrameMk id="6" creationId="{290A7D76-FA37-465D-A46C-43F97E748D57}"/>
          </ac:graphicFrameMkLst>
        </pc:graphicFrameChg>
        <pc:picChg chg="add del mod">
          <ac:chgData name="Shiv Prashant Sood" userId="2504460f-c94a-41c6-8481-de9b830b1514" providerId="ADAL" clId="{0F8E94DC-E436-45FE-8B7A-D360804FAD64}" dt="2020-07-11T03:02:44.199" v="59" actId="478"/>
          <ac:picMkLst>
            <pc:docMk/>
            <pc:sldMk cId="2833977892" sldId="282"/>
            <ac:picMk id="4" creationId="{4E399044-6A5D-4798-81F1-490ED9EE9B18}"/>
          </ac:picMkLst>
        </pc:picChg>
        <pc:picChg chg="add mod">
          <ac:chgData name="Shiv Prashant Sood" userId="2504460f-c94a-41c6-8481-de9b830b1514" providerId="ADAL" clId="{0F8E94DC-E436-45FE-8B7A-D360804FAD64}" dt="2020-07-11T03:03:20.097" v="67" actId="1076"/>
          <ac:picMkLst>
            <pc:docMk/>
            <pc:sldMk cId="2833977892" sldId="282"/>
            <ac:picMk id="5" creationId="{7AB9D174-933E-4DEF-A05D-2F7C976F81C6}"/>
          </ac:picMkLst>
        </pc:picChg>
        <pc:picChg chg="add del">
          <ac:chgData name="Shiv Prashant Sood" userId="2504460f-c94a-41c6-8481-de9b830b1514" providerId="ADAL" clId="{0F8E94DC-E436-45FE-8B7A-D360804FAD64}" dt="2020-07-11T03:48:00.094" v="549" actId="26606"/>
          <ac:picMkLst>
            <pc:docMk/>
            <pc:sldMk cId="2833977892" sldId="282"/>
            <ac:picMk id="14" creationId="{2897127E-6CEF-446C-BE87-93B7C46E49D1}"/>
          </ac:picMkLst>
        </pc:picChg>
        <pc:picChg chg="add del">
          <ac:chgData name="Shiv Prashant Sood" userId="2504460f-c94a-41c6-8481-de9b830b1514" providerId="ADAL" clId="{0F8E94DC-E436-45FE-8B7A-D360804FAD64}" dt="2020-07-11T03:48:07.975" v="552" actId="26606"/>
          <ac:picMkLst>
            <pc:docMk/>
            <pc:sldMk cId="2833977892" sldId="282"/>
            <ac:picMk id="21" creationId="{3AA16612-ACD2-4A16-8F2B-4514FD6BF28F}"/>
          </ac:picMkLst>
        </pc:picChg>
        <pc:picChg chg="add">
          <ac:chgData name="Shiv Prashant Sood" userId="2504460f-c94a-41c6-8481-de9b830b1514" providerId="ADAL" clId="{0F8E94DC-E436-45FE-8B7A-D360804FAD64}" dt="2020-07-11T03:48:07.975" v="552" actId="26606"/>
          <ac:picMkLst>
            <pc:docMk/>
            <pc:sldMk cId="2833977892" sldId="282"/>
            <ac:picMk id="30" creationId="{2897127E-6CEF-446C-BE87-93B7C46E49D1}"/>
          </ac:picMkLst>
        </pc:picChg>
      </pc:sldChg>
      <pc:sldChg chg="addSp delSp modSp add mod setBg">
        <pc:chgData name="Shiv Prashant Sood" userId="2504460f-c94a-41c6-8481-de9b830b1514" providerId="ADAL" clId="{0F8E94DC-E436-45FE-8B7A-D360804FAD64}" dt="2020-07-11T04:16:34.138" v="2143" actId="20577"/>
        <pc:sldMkLst>
          <pc:docMk/>
          <pc:sldMk cId="1166642527" sldId="283"/>
        </pc:sldMkLst>
        <pc:spChg chg="mod">
          <ac:chgData name="Shiv Prashant Sood" userId="2504460f-c94a-41c6-8481-de9b830b1514" providerId="ADAL" clId="{0F8E94DC-E436-45FE-8B7A-D360804FAD64}" dt="2020-07-11T04:11:10.388" v="1814" actId="20577"/>
          <ac:spMkLst>
            <pc:docMk/>
            <pc:sldMk cId="1166642527" sldId="283"/>
            <ac:spMk id="2" creationId="{EB799D14-7676-4A17-B8CA-021F2C420BB0}"/>
          </ac:spMkLst>
        </pc:spChg>
        <pc:spChg chg="del mod">
          <ac:chgData name="Shiv Prashant Sood" userId="2504460f-c94a-41c6-8481-de9b830b1514" providerId="ADAL" clId="{0F8E94DC-E436-45FE-8B7A-D360804FAD64}" dt="2020-07-11T03:50:11.489" v="829" actId="26606"/>
          <ac:spMkLst>
            <pc:docMk/>
            <pc:sldMk cId="1166642527" sldId="283"/>
            <ac:spMk id="3" creationId="{5EA42612-133F-4429-A43F-DF4A6E831CAF}"/>
          </ac:spMkLst>
        </pc:spChg>
        <pc:spChg chg="del">
          <ac:chgData name="Shiv Prashant Sood" userId="2504460f-c94a-41c6-8481-de9b830b1514" providerId="ADAL" clId="{0F8E94DC-E436-45FE-8B7A-D360804FAD64}" dt="2020-07-11T03:47:56.030" v="548" actId="26606"/>
          <ac:spMkLst>
            <pc:docMk/>
            <pc:sldMk cId="1166642527" sldId="283"/>
            <ac:spMk id="10" creationId="{3B854194-185D-494D-905C-7C7CB2E30F6E}"/>
          </ac:spMkLst>
        </pc:spChg>
        <pc:spChg chg="del">
          <ac:chgData name="Shiv Prashant Sood" userId="2504460f-c94a-41c6-8481-de9b830b1514" providerId="ADAL" clId="{0F8E94DC-E436-45FE-8B7A-D360804FAD64}" dt="2020-07-11T03:47:56.030" v="548" actId="26606"/>
          <ac:spMkLst>
            <pc:docMk/>
            <pc:sldMk cId="1166642527" sldId="283"/>
            <ac:spMk id="12" creationId="{B4F5FA0D-0104-4987-8241-EFF7C85B88DE}"/>
          </ac:spMkLst>
        </pc:spChg>
        <pc:spChg chg="add del">
          <ac:chgData name="Shiv Prashant Sood" userId="2504460f-c94a-41c6-8481-de9b830b1514" providerId="ADAL" clId="{0F8E94DC-E436-45FE-8B7A-D360804FAD64}" dt="2020-07-11T03:49:56.094" v="826" actId="26606"/>
          <ac:spMkLst>
            <pc:docMk/>
            <pc:sldMk cId="1166642527" sldId="283"/>
            <ac:spMk id="19" creationId="{4351DFE5-F63D-4BE0-BDA9-E3EB88F01AA5}"/>
          </ac:spMkLst>
        </pc:spChg>
        <pc:spChg chg="add del">
          <ac:chgData name="Shiv Prashant Sood" userId="2504460f-c94a-41c6-8481-de9b830b1514" providerId="ADAL" clId="{0F8E94DC-E436-45FE-8B7A-D360804FAD64}" dt="2020-07-11T03:50:11.489" v="829" actId="26606"/>
          <ac:spMkLst>
            <pc:docMk/>
            <pc:sldMk cId="1166642527" sldId="283"/>
            <ac:spMk id="26" creationId="{3B854194-185D-494D-905C-7C7CB2E30F6E}"/>
          </ac:spMkLst>
        </pc:spChg>
        <pc:spChg chg="add del">
          <ac:chgData name="Shiv Prashant Sood" userId="2504460f-c94a-41c6-8481-de9b830b1514" providerId="ADAL" clId="{0F8E94DC-E436-45FE-8B7A-D360804FAD64}" dt="2020-07-11T03:50:11.489" v="829" actId="26606"/>
          <ac:spMkLst>
            <pc:docMk/>
            <pc:sldMk cId="1166642527" sldId="283"/>
            <ac:spMk id="28" creationId="{B4F5FA0D-0104-4987-8241-EFF7C85B88DE}"/>
          </ac:spMkLst>
        </pc:spChg>
        <pc:spChg chg="add del">
          <ac:chgData name="Shiv Prashant Sood" userId="2504460f-c94a-41c6-8481-de9b830b1514" providerId="ADAL" clId="{0F8E94DC-E436-45FE-8B7A-D360804FAD64}" dt="2020-07-11T03:58:56.728" v="1234" actId="26606"/>
          <ac:spMkLst>
            <pc:docMk/>
            <pc:sldMk cId="1166642527" sldId="283"/>
            <ac:spMk id="36" creationId="{457D4A72-F4F1-498A-B083-59E8C50B7892}"/>
          </ac:spMkLst>
        </pc:spChg>
        <pc:spChg chg="add del">
          <ac:chgData name="Shiv Prashant Sood" userId="2504460f-c94a-41c6-8481-de9b830b1514" providerId="ADAL" clId="{0F8E94DC-E436-45FE-8B7A-D360804FAD64}" dt="2020-07-11T03:58:54.511" v="1232" actId="26606"/>
          <ac:spMkLst>
            <pc:docMk/>
            <pc:sldMk cId="1166642527" sldId="283"/>
            <ac:spMk id="43" creationId="{37E32B78-23DD-4E77-8B9C-7779E3BF20C2}"/>
          </ac:spMkLst>
        </pc:spChg>
        <pc:spChg chg="add del">
          <ac:chgData name="Shiv Prashant Sood" userId="2504460f-c94a-41c6-8481-de9b830b1514" providerId="ADAL" clId="{0F8E94DC-E436-45FE-8B7A-D360804FAD64}" dt="2020-07-11T03:58:56.728" v="1234" actId="26606"/>
          <ac:spMkLst>
            <pc:docMk/>
            <pc:sldMk cId="1166642527" sldId="283"/>
            <ac:spMk id="44" creationId="{457D4A72-F4F1-498A-B083-59E8C50B7892}"/>
          </ac:spMkLst>
        </pc:spChg>
        <pc:graphicFrameChg chg="add del mod modGraphic">
          <ac:chgData name="Shiv Prashant Sood" userId="2504460f-c94a-41c6-8481-de9b830b1514" providerId="ADAL" clId="{0F8E94DC-E436-45FE-8B7A-D360804FAD64}" dt="2020-07-11T04:16:34.138" v="2143" actId="20577"/>
          <ac:graphicFrameMkLst>
            <pc:docMk/>
            <pc:sldMk cId="1166642527" sldId="283"/>
            <ac:graphicFrameMk id="32" creationId="{529650F4-A08E-4718-92D5-D66B9C2A6533}"/>
          </ac:graphicFrameMkLst>
        </pc:graphicFrameChg>
        <pc:graphicFrameChg chg="add del">
          <ac:chgData name="Shiv Prashant Sood" userId="2504460f-c94a-41c6-8481-de9b830b1514" providerId="ADAL" clId="{0F8E94DC-E436-45FE-8B7A-D360804FAD64}" dt="2020-07-11T03:58:56.728" v="1234" actId="26606"/>
          <ac:graphicFrameMkLst>
            <pc:docMk/>
            <pc:sldMk cId="1166642527" sldId="283"/>
            <ac:graphicFrameMk id="40" creationId="{CA521145-C7E2-476E-BE77-1AD7850F1598}"/>
          </ac:graphicFrameMkLst>
        </pc:graphicFrameChg>
        <pc:picChg chg="del">
          <ac:chgData name="Shiv Prashant Sood" userId="2504460f-c94a-41c6-8481-de9b830b1514" providerId="ADAL" clId="{0F8E94DC-E436-45FE-8B7A-D360804FAD64}" dt="2020-07-11T03:47:56.030" v="548" actId="26606"/>
          <ac:picMkLst>
            <pc:docMk/>
            <pc:sldMk cId="1166642527" sldId="283"/>
            <ac:picMk id="14" creationId="{2897127E-6CEF-446C-BE87-93B7C46E49D1}"/>
          </ac:picMkLst>
        </pc:picChg>
        <pc:picChg chg="add del">
          <ac:chgData name="Shiv Prashant Sood" userId="2504460f-c94a-41c6-8481-de9b830b1514" providerId="ADAL" clId="{0F8E94DC-E436-45FE-8B7A-D360804FAD64}" dt="2020-07-11T03:49:56.094" v="826" actId="26606"/>
          <ac:picMkLst>
            <pc:docMk/>
            <pc:sldMk cId="1166642527" sldId="283"/>
            <ac:picMk id="21" creationId="{3AA16612-ACD2-4A16-8F2B-4514FD6BF28F}"/>
          </ac:picMkLst>
        </pc:picChg>
        <pc:picChg chg="add del">
          <ac:chgData name="Shiv Prashant Sood" userId="2504460f-c94a-41c6-8481-de9b830b1514" providerId="ADAL" clId="{0F8E94DC-E436-45FE-8B7A-D360804FAD64}" dt="2020-07-11T03:50:11.489" v="829" actId="26606"/>
          <ac:picMkLst>
            <pc:docMk/>
            <pc:sldMk cId="1166642527" sldId="283"/>
            <ac:picMk id="30" creationId="{2897127E-6CEF-446C-BE87-93B7C46E49D1}"/>
          </ac:picMkLst>
        </pc:picChg>
        <pc:picChg chg="add del">
          <ac:chgData name="Shiv Prashant Sood" userId="2504460f-c94a-41c6-8481-de9b830b1514" providerId="ADAL" clId="{0F8E94DC-E436-45FE-8B7A-D360804FAD64}" dt="2020-07-11T03:58:56.728" v="1234" actId="26606"/>
          <ac:picMkLst>
            <pc:docMk/>
            <pc:sldMk cId="1166642527" sldId="283"/>
            <ac:picMk id="38" creationId="{C7FF3303-6FC3-4637-A201-B4CCC1C992CF}"/>
          </ac:picMkLst>
        </pc:picChg>
        <pc:picChg chg="add del">
          <ac:chgData name="Shiv Prashant Sood" userId="2504460f-c94a-41c6-8481-de9b830b1514" providerId="ADAL" clId="{0F8E94DC-E436-45FE-8B7A-D360804FAD64}" dt="2020-07-11T03:58:56.728" v="1234" actId="26606"/>
          <ac:picMkLst>
            <pc:docMk/>
            <pc:sldMk cId="1166642527" sldId="283"/>
            <ac:picMk id="46" creationId="{C7FF3303-6FC3-4637-A201-B4CCC1C992CF}"/>
          </ac:picMkLst>
        </pc:picChg>
      </pc:sldChg>
      <pc:sldChg chg="modSp add mod">
        <pc:chgData name="Shiv Prashant Sood" userId="2504460f-c94a-41c6-8481-de9b830b1514" providerId="ADAL" clId="{0F8E94DC-E436-45FE-8B7A-D360804FAD64}" dt="2020-07-11T04:11:36.736" v="1866" actId="313"/>
        <pc:sldMkLst>
          <pc:docMk/>
          <pc:sldMk cId="679840447" sldId="284"/>
        </pc:sldMkLst>
        <pc:spChg chg="mod">
          <ac:chgData name="Shiv Prashant Sood" userId="2504460f-c94a-41c6-8481-de9b830b1514" providerId="ADAL" clId="{0F8E94DC-E436-45FE-8B7A-D360804FAD64}" dt="2020-07-11T04:11:25.952" v="1865" actId="20577"/>
          <ac:spMkLst>
            <pc:docMk/>
            <pc:sldMk cId="679840447" sldId="284"/>
            <ac:spMk id="2" creationId="{EB799D14-7676-4A17-B8CA-021F2C420BB0}"/>
          </ac:spMkLst>
        </pc:spChg>
        <pc:graphicFrameChg chg="mod">
          <ac:chgData name="Shiv Prashant Sood" userId="2504460f-c94a-41c6-8481-de9b830b1514" providerId="ADAL" clId="{0F8E94DC-E436-45FE-8B7A-D360804FAD64}" dt="2020-07-11T04:11:36.736" v="1866" actId="313"/>
          <ac:graphicFrameMkLst>
            <pc:docMk/>
            <pc:sldMk cId="679840447" sldId="284"/>
            <ac:graphicFrameMk id="32" creationId="{529650F4-A08E-4718-92D5-D66B9C2A6533}"/>
          </ac:graphicFrameMkLst>
        </pc:graphicFrameChg>
      </pc:sldChg>
      <pc:sldChg chg="addSp delSp modSp add del mod">
        <pc:chgData name="Shiv Prashant Sood" userId="2504460f-c94a-41c6-8481-de9b830b1514" providerId="ADAL" clId="{0F8E94DC-E436-45FE-8B7A-D360804FAD64}" dt="2020-07-11T04:11:00.558" v="1796" actId="47"/>
        <pc:sldMkLst>
          <pc:docMk/>
          <pc:sldMk cId="2680530080" sldId="285"/>
        </pc:sldMkLst>
        <pc:spChg chg="add del mod">
          <ac:chgData name="Shiv Prashant Sood" userId="2504460f-c94a-41c6-8481-de9b830b1514" providerId="ADAL" clId="{0F8E94DC-E436-45FE-8B7A-D360804FAD64}" dt="2020-07-11T04:10:19.202" v="1785" actId="478"/>
          <ac:spMkLst>
            <pc:docMk/>
            <pc:sldMk cId="2680530080" sldId="285"/>
            <ac:spMk id="4" creationId="{5A04E60E-0FA0-466E-AE55-064525048F33}"/>
          </ac:spMkLst>
        </pc:spChg>
        <pc:spChg chg="add mod">
          <ac:chgData name="Shiv Prashant Sood" userId="2504460f-c94a-41c6-8481-de9b830b1514" providerId="ADAL" clId="{0F8E94DC-E436-45FE-8B7A-D360804FAD64}" dt="2020-07-11T04:10:24.603" v="1788" actId="14100"/>
          <ac:spMkLst>
            <pc:docMk/>
            <pc:sldMk cId="2680530080" sldId="285"/>
            <ac:spMk id="6" creationId="{D056E229-7674-4FF8-AFE2-6B0839460428}"/>
          </ac:spMkLst>
        </pc:spChg>
        <pc:spChg chg="add mod">
          <ac:chgData name="Shiv Prashant Sood" userId="2504460f-c94a-41c6-8481-de9b830b1514" providerId="ADAL" clId="{0F8E94DC-E436-45FE-8B7A-D360804FAD64}" dt="2020-07-11T04:10:33.332" v="1793" actId="1076"/>
          <ac:spMkLst>
            <pc:docMk/>
            <pc:sldMk cId="2680530080" sldId="285"/>
            <ac:spMk id="10" creationId="{030F56A6-64F7-4902-9F12-7AF15CF161CE}"/>
          </ac:spMkLst>
        </pc:spChg>
        <pc:spChg chg="add mod">
          <ac:chgData name="Shiv Prashant Sood" userId="2504460f-c94a-41c6-8481-de9b830b1514" providerId="ADAL" clId="{0F8E94DC-E436-45FE-8B7A-D360804FAD64}" dt="2020-07-11T04:10:29.821" v="1792" actId="1076"/>
          <ac:spMkLst>
            <pc:docMk/>
            <pc:sldMk cId="2680530080" sldId="285"/>
            <ac:spMk id="11" creationId="{BA2E5014-51FC-4200-8AE2-299F8EBE6BD9}"/>
          </ac:spMkLst>
        </pc:spChg>
        <pc:spChg chg="add mod">
          <ac:chgData name="Shiv Prashant Sood" userId="2504460f-c94a-41c6-8481-de9b830b1514" providerId="ADAL" clId="{0F8E94DC-E436-45FE-8B7A-D360804FAD64}" dt="2020-07-11T04:10:45.304" v="1795" actId="1076"/>
          <ac:spMkLst>
            <pc:docMk/>
            <pc:sldMk cId="2680530080" sldId="285"/>
            <ac:spMk id="12" creationId="{A3F0EDEC-1C1B-4026-9137-7C4E491D9233}"/>
          </ac:spMkLst>
        </pc:spChg>
        <pc:graphicFrameChg chg="del mod">
          <ac:chgData name="Shiv Prashant Sood" userId="2504460f-c94a-41c6-8481-de9b830b1514" providerId="ADAL" clId="{0F8E94DC-E436-45FE-8B7A-D360804FAD64}" dt="2020-07-11T04:10:16.232" v="1784" actId="478"/>
          <ac:graphicFrameMkLst>
            <pc:docMk/>
            <pc:sldMk cId="2680530080" sldId="285"/>
            <ac:graphicFrameMk id="32" creationId="{529650F4-A08E-4718-92D5-D66B9C2A6533}"/>
          </ac:graphicFrameMkLst>
        </pc:graphicFrameChg>
      </pc:sldChg>
      <pc:sldChg chg="add">
        <pc:chgData name="Shiv Prashant Sood" userId="2504460f-c94a-41c6-8481-de9b830b1514" providerId="ADAL" clId="{0F8E94DC-E436-45FE-8B7A-D360804FAD64}" dt="2020-07-11T04:11:46.751" v="1867"/>
        <pc:sldMkLst>
          <pc:docMk/>
          <pc:sldMk cId="3422586786" sldId="285"/>
        </pc:sldMkLst>
      </pc:sldChg>
    </pc:docChg>
  </pc:docChgLst>
  <pc:docChgLst>
    <pc:chgData name="Kadam Bhambari" userId="S::kadam.bhambari@skoolofcode.us::e778d72d-be77-4330-b2b3-3c11e004dd3b" providerId="AD" clId="Web-{2C16C1C1-20D8-4B14-8D19-8C3062BC443A}"/>
    <pc:docChg chg="modSld">
      <pc:chgData name="Kadam Bhambari" userId="S::kadam.bhambari@skoolofcode.us::e778d72d-be77-4330-b2b3-3c11e004dd3b" providerId="AD" clId="Web-{2C16C1C1-20D8-4B14-8D19-8C3062BC443A}" dt="2020-07-11T04:46:21.951" v="7" actId="1076"/>
      <pc:docMkLst>
        <pc:docMk/>
      </pc:docMkLst>
      <pc:sldChg chg="modSp">
        <pc:chgData name="Kadam Bhambari" userId="S::kadam.bhambari@skoolofcode.us::e778d72d-be77-4330-b2b3-3c11e004dd3b" providerId="AD" clId="Web-{2C16C1C1-20D8-4B14-8D19-8C3062BC443A}" dt="2020-07-11T04:44:40.287" v="0" actId="20577"/>
        <pc:sldMkLst>
          <pc:docMk/>
          <pc:sldMk cId="3405823906" sldId="271"/>
        </pc:sldMkLst>
        <pc:spChg chg="mod">
          <ac:chgData name="Kadam Bhambari" userId="S::kadam.bhambari@skoolofcode.us::e778d72d-be77-4330-b2b3-3c11e004dd3b" providerId="AD" clId="Web-{2C16C1C1-20D8-4B14-8D19-8C3062BC443A}" dt="2020-07-11T04:44:40.287" v="0" actId="20577"/>
          <ac:spMkLst>
            <pc:docMk/>
            <pc:sldMk cId="3405823906" sldId="271"/>
            <ac:spMk id="2" creationId="{E95B849F-D99C-4426-A869-415C3066C23D}"/>
          </ac:spMkLst>
        </pc:spChg>
      </pc:sldChg>
      <pc:sldChg chg="modSp">
        <pc:chgData name="Kadam Bhambari" userId="S::kadam.bhambari@skoolofcode.us::e778d72d-be77-4330-b2b3-3c11e004dd3b" providerId="AD" clId="Web-{2C16C1C1-20D8-4B14-8D19-8C3062BC443A}" dt="2020-07-11T04:45:48.011" v="5" actId="20577"/>
        <pc:sldMkLst>
          <pc:docMk/>
          <pc:sldMk cId="438872530" sldId="274"/>
        </pc:sldMkLst>
        <pc:spChg chg="mod">
          <ac:chgData name="Kadam Bhambari" userId="S::kadam.bhambari@skoolofcode.us::e778d72d-be77-4330-b2b3-3c11e004dd3b" providerId="AD" clId="Web-{2C16C1C1-20D8-4B14-8D19-8C3062BC443A}" dt="2020-07-11T04:45:48.011" v="5" actId="20577"/>
          <ac:spMkLst>
            <pc:docMk/>
            <pc:sldMk cId="438872530" sldId="274"/>
            <ac:spMk id="51" creationId="{522AB7AC-998A-485D-9654-687A7474079D}"/>
          </ac:spMkLst>
        </pc:spChg>
      </pc:sldChg>
      <pc:sldChg chg="modSp">
        <pc:chgData name="Kadam Bhambari" userId="S::kadam.bhambari@skoolofcode.us::e778d72d-be77-4330-b2b3-3c11e004dd3b" providerId="AD" clId="Web-{2C16C1C1-20D8-4B14-8D19-8C3062BC443A}" dt="2020-07-11T04:46:21.951" v="7" actId="1076"/>
        <pc:sldMkLst>
          <pc:docMk/>
          <pc:sldMk cId="2802429904" sldId="281"/>
        </pc:sldMkLst>
        <pc:picChg chg="mod">
          <ac:chgData name="Kadam Bhambari" userId="S::kadam.bhambari@skoolofcode.us::e778d72d-be77-4330-b2b3-3c11e004dd3b" providerId="AD" clId="Web-{2C16C1C1-20D8-4B14-8D19-8C3062BC443A}" dt="2020-07-11T04:46:21.951" v="7" actId="1076"/>
          <ac:picMkLst>
            <pc:docMk/>
            <pc:sldMk cId="2802429904" sldId="281"/>
            <ac:picMk id="5" creationId="{EE298396-11F9-458F-804D-8D1EE8448231}"/>
          </ac:picMkLst>
        </pc:picChg>
      </pc:sldChg>
    </pc:docChg>
  </pc:docChgLst>
  <pc:docChgLst>
    <pc:chgData name="Kadam Bhambari" userId="S::kadam.bhambari@skoolofcode.us::e778d72d-be77-4330-b2b3-3c11e004dd3b" providerId="AD" clId="Web-{200FFE4C-B902-4B8D-A32C-8C94D2DDD834}"/>
    <pc:docChg chg="modSld">
      <pc:chgData name="Kadam Bhambari" userId="S::kadam.bhambari@skoolofcode.us::e778d72d-be77-4330-b2b3-3c11e004dd3b" providerId="AD" clId="Web-{200FFE4C-B902-4B8D-A32C-8C94D2DDD834}" dt="2021-01-15T15:11:56.565" v="10" actId="1076"/>
      <pc:docMkLst>
        <pc:docMk/>
      </pc:docMkLst>
      <pc:sldChg chg="modSp">
        <pc:chgData name="Kadam Bhambari" userId="S::kadam.bhambari@skoolofcode.us::e778d72d-be77-4330-b2b3-3c11e004dd3b" providerId="AD" clId="Web-{200FFE4C-B902-4B8D-A32C-8C94D2DDD834}" dt="2021-01-15T15:10:43.438" v="9" actId="20577"/>
        <pc:sldMkLst>
          <pc:docMk/>
          <pc:sldMk cId="3219506441" sldId="260"/>
        </pc:sldMkLst>
        <pc:spChg chg="mod">
          <ac:chgData name="Kadam Bhambari" userId="S::kadam.bhambari@skoolofcode.us::e778d72d-be77-4330-b2b3-3c11e004dd3b" providerId="AD" clId="Web-{200FFE4C-B902-4B8D-A32C-8C94D2DDD834}" dt="2021-01-15T15:10:43.438" v="9" actId="20577"/>
          <ac:spMkLst>
            <pc:docMk/>
            <pc:sldMk cId="3219506441" sldId="260"/>
            <ac:spMk id="3" creationId="{6CCFB609-FCBB-4273-9E81-813DD00A62DA}"/>
          </ac:spMkLst>
        </pc:spChg>
        <pc:picChg chg="mod">
          <ac:chgData name="Kadam Bhambari" userId="S::kadam.bhambari@skoolofcode.us::e778d72d-be77-4330-b2b3-3c11e004dd3b" providerId="AD" clId="Web-{200FFE4C-B902-4B8D-A32C-8C94D2DDD834}" dt="2021-01-15T15:10:29.860" v="6" actId="1076"/>
          <ac:picMkLst>
            <pc:docMk/>
            <pc:sldMk cId="3219506441" sldId="260"/>
            <ac:picMk id="4" creationId="{088CFA31-78AC-4B5B-92B5-03CBF43028FD}"/>
          </ac:picMkLst>
        </pc:picChg>
      </pc:sldChg>
      <pc:sldChg chg="modSp">
        <pc:chgData name="Kadam Bhambari" userId="S::kadam.bhambari@skoolofcode.us::e778d72d-be77-4330-b2b3-3c11e004dd3b" providerId="AD" clId="Web-{200FFE4C-B902-4B8D-A32C-8C94D2DDD834}" dt="2021-01-15T15:11:56.565" v="10" actId="1076"/>
        <pc:sldMkLst>
          <pc:docMk/>
          <pc:sldMk cId="287491207" sldId="343"/>
        </pc:sldMkLst>
        <pc:spChg chg="mod">
          <ac:chgData name="Kadam Bhambari" userId="S::kadam.bhambari@skoolofcode.us::e778d72d-be77-4330-b2b3-3c11e004dd3b" providerId="AD" clId="Web-{200FFE4C-B902-4B8D-A32C-8C94D2DDD834}" dt="2021-01-15T15:11:56.565" v="10" actId="1076"/>
          <ac:spMkLst>
            <pc:docMk/>
            <pc:sldMk cId="287491207" sldId="343"/>
            <ac:spMk id="3" creationId="{A66A2163-711E-9C44-B8B8-695626444FBF}"/>
          </ac:spMkLst>
        </pc:spChg>
      </pc:sldChg>
    </pc:docChg>
  </pc:docChgLst>
  <pc:docChgLst>
    <pc:chgData name="Kadam Bhambari" userId="S::kadam.bhambari@skoolofcode.us::e778d72d-be77-4330-b2b3-3c11e004dd3b" providerId="AD" clId="Web-{02CCBE4B-E6C6-4BEC-A4A8-23B45C36487D}"/>
    <pc:docChg chg="delSld modSld">
      <pc:chgData name="Kadam Bhambari" userId="S::kadam.bhambari@skoolofcode.us::e778d72d-be77-4330-b2b3-3c11e004dd3b" providerId="AD" clId="Web-{02CCBE4B-E6C6-4BEC-A4A8-23B45C36487D}" dt="2020-12-03T08:12:18.379" v="14"/>
      <pc:docMkLst>
        <pc:docMk/>
      </pc:docMkLst>
      <pc:sldChg chg="modSp">
        <pc:chgData name="Kadam Bhambari" userId="S::kadam.bhambari@skoolofcode.us::e778d72d-be77-4330-b2b3-3c11e004dd3b" providerId="AD" clId="Web-{02CCBE4B-E6C6-4BEC-A4A8-23B45C36487D}" dt="2020-12-03T07:46:31.601" v="2" actId="20577"/>
        <pc:sldMkLst>
          <pc:docMk/>
          <pc:sldMk cId="4058469641" sldId="340"/>
        </pc:sldMkLst>
        <pc:spChg chg="mod">
          <ac:chgData name="Kadam Bhambari" userId="S::kadam.bhambari@skoolofcode.us::e778d72d-be77-4330-b2b3-3c11e004dd3b" providerId="AD" clId="Web-{02CCBE4B-E6C6-4BEC-A4A8-23B45C36487D}" dt="2020-12-03T07:46:31.601" v="2" actId="20577"/>
          <ac:spMkLst>
            <pc:docMk/>
            <pc:sldMk cId="4058469641" sldId="340"/>
            <ac:spMk id="3" creationId="{A66A2163-711E-9C44-B8B8-695626444FBF}"/>
          </ac:spMkLst>
        </pc:spChg>
      </pc:sldChg>
      <pc:sldChg chg="modSp">
        <pc:chgData name="Kadam Bhambari" userId="S::kadam.bhambari@skoolofcode.us::e778d72d-be77-4330-b2b3-3c11e004dd3b" providerId="AD" clId="Web-{02CCBE4B-E6C6-4BEC-A4A8-23B45C36487D}" dt="2020-12-03T07:50:03.820" v="10" actId="20577"/>
        <pc:sldMkLst>
          <pc:docMk/>
          <pc:sldMk cId="817173984" sldId="348"/>
        </pc:sldMkLst>
        <pc:spChg chg="mod">
          <ac:chgData name="Kadam Bhambari" userId="S::kadam.bhambari@skoolofcode.us::e778d72d-be77-4330-b2b3-3c11e004dd3b" providerId="AD" clId="Web-{02CCBE4B-E6C6-4BEC-A4A8-23B45C36487D}" dt="2020-12-03T07:50:03.820" v="10" actId="20577"/>
          <ac:spMkLst>
            <pc:docMk/>
            <pc:sldMk cId="817173984" sldId="348"/>
            <ac:spMk id="3" creationId="{00000000-0000-0000-0000-000000000000}"/>
          </ac:spMkLst>
        </pc:spChg>
      </pc:sldChg>
      <pc:sldChg chg="delSp del">
        <pc:chgData name="Kadam Bhambari" userId="S::kadam.bhambari@skoolofcode.us::e778d72d-be77-4330-b2b3-3c11e004dd3b" providerId="AD" clId="Web-{02CCBE4B-E6C6-4BEC-A4A8-23B45C36487D}" dt="2020-12-03T08:00:25.725" v="13"/>
        <pc:sldMkLst>
          <pc:docMk/>
          <pc:sldMk cId="2892920531" sldId="381"/>
        </pc:sldMkLst>
        <pc:picChg chg="del">
          <ac:chgData name="Kadam Bhambari" userId="S::kadam.bhambari@skoolofcode.us::e778d72d-be77-4330-b2b3-3c11e004dd3b" providerId="AD" clId="Web-{02CCBE4B-E6C6-4BEC-A4A8-23B45C36487D}" dt="2020-12-03T08:00:20.475" v="12"/>
          <ac:picMkLst>
            <pc:docMk/>
            <pc:sldMk cId="2892920531" sldId="381"/>
            <ac:picMk id="4" creationId="{00000000-0000-0000-0000-000000000000}"/>
          </ac:picMkLst>
        </pc:picChg>
      </pc:sldChg>
      <pc:sldChg chg="del">
        <pc:chgData name="Kadam Bhambari" userId="S::kadam.bhambari@skoolofcode.us::e778d72d-be77-4330-b2b3-3c11e004dd3b" providerId="AD" clId="Web-{02CCBE4B-E6C6-4BEC-A4A8-23B45C36487D}" dt="2020-12-03T08:12:18.379" v="14"/>
        <pc:sldMkLst>
          <pc:docMk/>
          <pc:sldMk cId="4020891604" sldId="392"/>
        </pc:sldMkLst>
      </pc:sldChg>
    </pc:docChg>
  </pc:docChgLst>
  <pc:docChgLst>
    <pc:chgData name="Kadam Bhambari" userId="S::kadam.bhambari@skoolofcode.us::e778d72d-be77-4330-b2b3-3c11e004dd3b" providerId="AD" clId="Web-{593B29CD-4ADA-4863-9A4E-E7EB480AA77F}"/>
    <pc:docChg chg="delSld modSld">
      <pc:chgData name="Kadam Bhambari" userId="S::kadam.bhambari@skoolofcode.us::e778d72d-be77-4330-b2b3-3c11e004dd3b" providerId="AD" clId="Web-{593B29CD-4ADA-4863-9A4E-E7EB480AA77F}" dt="2021-03-12T16:44:37.820" v="19"/>
      <pc:docMkLst>
        <pc:docMk/>
      </pc:docMkLst>
      <pc:sldChg chg="addSp delSp modSp">
        <pc:chgData name="Kadam Bhambari" userId="S::kadam.bhambari@skoolofcode.us::e778d72d-be77-4330-b2b3-3c11e004dd3b" providerId="AD" clId="Web-{593B29CD-4ADA-4863-9A4E-E7EB480AA77F}" dt="2021-03-12T16:42:45.693" v="10" actId="14100"/>
        <pc:sldMkLst>
          <pc:docMk/>
          <pc:sldMk cId="1393910710" sldId="310"/>
        </pc:sldMkLst>
        <pc:spChg chg="mod">
          <ac:chgData name="Kadam Bhambari" userId="S::kadam.bhambari@skoolofcode.us::e778d72d-be77-4330-b2b3-3c11e004dd3b" providerId="AD" clId="Web-{593B29CD-4ADA-4863-9A4E-E7EB480AA77F}" dt="2021-03-12T16:42:45.693" v="10" actId="14100"/>
          <ac:spMkLst>
            <pc:docMk/>
            <pc:sldMk cId="1393910710" sldId="310"/>
            <ac:spMk id="3" creationId="{00000000-0000-0000-0000-000000000000}"/>
          </ac:spMkLst>
        </pc:spChg>
        <pc:picChg chg="mod">
          <ac:chgData name="Kadam Bhambari" userId="S::kadam.bhambari@skoolofcode.us::e778d72d-be77-4330-b2b3-3c11e004dd3b" providerId="AD" clId="Web-{593B29CD-4ADA-4863-9A4E-E7EB480AA77F}" dt="2021-03-12T16:42:42.318" v="9" actId="1076"/>
          <ac:picMkLst>
            <pc:docMk/>
            <pc:sldMk cId="1393910710" sldId="310"/>
            <ac:picMk id="4" creationId="{00000000-0000-0000-0000-000000000000}"/>
          </ac:picMkLst>
        </pc:picChg>
        <pc:picChg chg="del">
          <ac:chgData name="Kadam Bhambari" userId="S::kadam.bhambari@skoolofcode.us::e778d72d-be77-4330-b2b3-3c11e004dd3b" providerId="AD" clId="Web-{593B29CD-4ADA-4863-9A4E-E7EB480AA77F}" dt="2021-03-12T16:42:19.661" v="2"/>
          <ac:picMkLst>
            <pc:docMk/>
            <pc:sldMk cId="1393910710" sldId="310"/>
            <ac:picMk id="5" creationId="{00000000-0000-0000-0000-000000000000}"/>
          </ac:picMkLst>
        </pc:picChg>
        <pc:picChg chg="add mod">
          <ac:chgData name="Kadam Bhambari" userId="S::kadam.bhambari@skoolofcode.us::e778d72d-be77-4330-b2b3-3c11e004dd3b" providerId="AD" clId="Web-{593B29CD-4ADA-4863-9A4E-E7EB480AA77F}" dt="2021-03-12T16:42:40.661" v="8" actId="1076"/>
          <ac:picMkLst>
            <pc:docMk/>
            <pc:sldMk cId="1393910710" sldId="310"/>
            <ac:picMk id="6" creationId="{84B9C77A-D090-41E7-912B-5BFF7641A343}"/>
          </ac:picMkLst>
        </pc:picChg>
      </pc:sldChg>
      <pc:sldChg chg="addSp delSp modSp">
        <pc:chgData name="Kadam Bhambari" userId="S::kadam.bhambari@skoolofcode.us::e778d72d-be77-4330-b2b3-3c11e004dd3b" providerId="AD" clId="Web-{593B29CD-4ADA-4863-9A4E-E7EB480AA77F}" dt="2021-03-12T16:44:09.679" v="18" actId="1076"/>
        <pc:sldMkLst>
          <pc:docMk/>
          <pc:sldMk cId="3971377670" sldId="311"/>
        </pc:sldMkLst>
        <pc:picChg chg="del">
          <ac:chgData name="Kadam Bhambari" userId="S::kadam.bhambari@skoolofcode.us::e778d72d-be77-4330-b2b3-3c11e004dd3b" providerId="AD" clId="Web-{593B29CD-4ADA-4863-9A4E-E7EB480AA77F}" dt="2021-03-12T16:43:14.209" v="11"/>
          <ac:picMkLst>
            <pc:docMk/>
            <pc:sldMk cId="3971377670" sldId="311"/>
            <ac:picMk id="4" creationId="{00000000-0000-0000-0000-000000000000}"/>
          </ac:picMkLst>
        </pc:picChg>
        <pc:picChg chg="add mod">
          <ac:chgData name="Kadam Bhambari" userId="S::kadam.bhambari@skoolofcode.us::e778d72d-be77-4330-b2b3-3c11e004dd3b" providerId="AD" clId="Web-{593B29CD-4ADA-4863-9A4E-E7EB480AA77F}" dt="2021-03-12T16:44:09.679" v="18" actId="1076"/>
          <ac:picMkLst>
            <pc:docMk/>
            <pc:sldMk cId="3971377670" sldId="311"/>
            <ac:picMk id="5" creationId="{9FC79005-02DD-4D89-B6CB-D61FEDB44397}"/>
          </ac:picMkLst>
        </pc:picChg>
      </pc:sldChg>
      <pc:sldChg chg="del">
        <pc:chgData name="Kadam Bhambari" userId="S::kadam.bhambari@skoolofcode.us::e778d72d-be77-4330-b2b3-3c11e004dd3b" providerId="AD" clId="Web-{593B29CD-4ADA-4863-9A4E-E7EB480AA77F}" dt="2021-03-12T16:44:37.820" v="19"/>
        <pc:sldMkLst>
          <pc:docMk/>
          <pc:sldMk cId="1544611296" sldId="312"/>
        </pc:sldMkLst>
      </pc:sldChg>
    </pc:docChg>
  </pc:docChgLst>
  <pc:docChgLst>
    <pc:chgData name="Kadam Bhambari" userId="e778d72d-be77-4330-b2b3-3c11e004dd3b" providerId="ADAL" clId="{FB803126-7CDE-421E-AE66-02B189774B25}"/>
    <pc:docChg chg="custSel addSld delSld modSld">
      <pc:chgData name="Kadam Bhambari" userId="e778d72d-be77-4330-b2b3-3c11e004dd3b" providerId="ADAL" clId="{FB803126-7CDE-421E-AE66-02B189774B25}" dt="2021-10-11T00:48:06.094" v="7" actId="47"/>
      <pc:docMkLst>
        <pc:docMk/>
      </pc:docMkLst>
      <pc:sldChg chg="modSp mod">
        <pc:chgData name="Kadam Bhambari" userId="e778d72d-be77-4330-b2b3-3c11e004dd3b" providerId="ADAL" clId="{FB803126-7CDE-421E-AE66-02B189774B25}" dt="2021-10-11T00:47:49.506" v="1" actId="27636"/>
        <pc:sldMkLst>
          <pc:docMk/>
          <pc:sldMk cId="824808525" sldId="311"/>
        </pc:sldMkLst>
        <pc:spChg chg="mod">
          <ac:chgData name="Kadam Bhambari" userId="e778d72d-be77-4330-b2b3-3c11e004dd3b" providerId="ADAL" clId="{FB803126-7CDE-421E-AE66-02B189774B25}" dt="2021-10-11T00:47:49.506" v="1" actId="27636"/>
          <ac:spMkLst>
            <pc:docMk/>
            <pc:sldMk cId="824808525" sldId="311"/>
            <ac:spMk id="3" creationId="{1A216025-786F-3D4F-96C5-3A9E92E8D756}"/>
          </ac:spMkLst>
        </pc:spChg>
      </pc:sldChg>
      <pc:sldChg chg="modSp mod">
        <pc:chgData name="Kadam Bhambari" userId="e778d72d-be77-4330-b2b3-3c11e004dd3b" providerId="ADAL" clId="{FB803126-7CDE-421E-AE66-02B189774B25}" dt="2021-10-11T00:47:49.611" v="3" actId="27636"/>
        <pc:sldMkLst>
          <pc:docMk/>
          <pc:sldMk cId="427461172" sldId="374"/>
        </pc:sldMkLst>
        <pc:spChg chg="mod">
          <ac:chgData name="Kadam Bhambari" userId="e778d72d-be77-4330-b2b3-3c11e004dd3b" providerId="ADAL" clId="{FB803126-7CDE-421E-AE66-02B189774B25}" dt="2021-10-11T00:47:49.609" v="2" actId="27636"/>
          <ac:spMkLst>
            <pc:docMk/>
            <pc:sldMk cId="427461172" sldId="374"/>
            <ac:spMk id="4" creationId="{327E1D6A-687B-4B23-A631-5E0393D15DC4}"/>
          </ac:spMkLst>
        </pc:spChg>
        <pc:spChg chg="mod">
          <ac:chgData name="Kadam Bhambari" userId="e778d72d-be77-4330-b2b3-3c11e004dd3b" providerId="ADAL" clId="{FB803126-7CDE-421E-AE66-02B189774B25}" dt="2021-10-11T00:47:49.611" v="3" actId="27636"/>
          <ac:spMkLst>
            <pc:docMk/>
            <pc:sldMk cId="427461172" sldId="374"/>
            <ac:spMk id="10" creationId="{3576939D-B09D-41D1-8E02-08E2BD6F0529}"/>
          </ac:spMkLst>
        </pc:spChg>
      </pc:sldChg>
      <pc:sldChg chg="modSp mod">
        <pc:chgData name="Kadam Bhambari" userId="e778d72d-be77-4330-b2b3-3c11e004dd3b" providerId="ADAL" clId="{FB803126-7CDE-421E-AE66-02B189774B25}" dt="2021-10-11T00:47:49.615" v="5" actId="27636"/>
        <pc:sldMkLst>
          <pc:docMk/>
          <pc:sldMk cId="2062745609" sldId="376"/>
        </pc:sldMkLst>
        <pc:spChg chg="mod">
          <ac:chgData name="Kadam Bhambari" userId="e778d72d-be77-4330-b2b3-3c11e004dd3b" providerId="ADAL" clId="{FB803126-7CDE-421E-AE66-02B189774B25}" dt="2021-10-11T00:47:49.614" v="4" actId="27636"/>
          <ac:spMkLst>
            <pc:docMk/>
            <pc:sldMk cId="2062745609" sldId="376"/>
            <ac:spMk id="4" creationId="{327E1D6A-687B-4B23-A631-5E0393D15DC4}"/>
          </ac:spMkLst>
        </pc:spChg>
        <pc:spChg chg="mod">
          <ac:chgData name="Kadam Bhambari" userId="e778d72d-be77-4330-b2b3-3c11e004dd3b" providerId="ADAL" clId="{FB803126-7CDE-421E-AE66-02B189774B25}" dt="2021-10-11T00:47:49.615" v="5" actId="27636"/>
          <ac:spMkLst>
            <pc:docMk/>
            <pc:sldMk cId="2062745609" sldId="376"/>
            <ac:spMk id="10" creationId="{3576939D-B09D-41D1-8E02-08E2BD6F0529}"/>
          </ac:spMkLst>
        </pc:spChg>
      </pc:sldChg>
      <pc:sldChg chg="add">
        <pc:chgData name="Kadam Bhambari" userId="e778d72d-be77-4330-b2b3-3c11e004dd3b" providerId="ADAL" clId="{FB803126-7CDE-421E-AE66-02B189774B25}" dt="2021-10-11T00:47:49.449" v="0"/>
        <pc:sldMkLst>
          <pc:docMk/>
          <pc:sldMk cId="988373986" sldId="433"/>
        </pc:sldMkLst>
      </pc:sldChg>
      <pc:sldChg chg="add">
        <pc:chgData name="Kadam Bhambari" userId="e778d72d-be77-4330-b2b3-3c11e004dd3b" providerId="ADAL" clId="{FB803126-7CDE-421E-AE66-02B189774B25}" dt="2021-10-11T00:47:49.449" v="0"/>
        <pc:sldMkLst>
          <pc:docMk/>
          <pc:sldMk cId="610694209" sldId="434"/>
        </pc:sldMkLst>
      </pc:sldChg>
      <pc:sldChg chg="add">
        <pc:chgData name="Kadam Bhambari" userId="e778d72d-be77-4330-b2b3-3c11e004dd3b" providerId="ADAL" clId="{FB803126-7CDE-421E-AE66-02B189774B25}" dt="2021-10-11T00:48:04.073" v="6"/>
        <pc:sldMkLst>
          <pc:docMk/>
          <pc:sldMk cId="3847055992" sldId="435"/>
        </pc:sldMkLst>
      </pc:sldChg>
      <pc:sldChg chg="del">
        <pc:chgData name="Kadam Bhambari" userId="e778d72d-be77-4330-b2b3-3c11e004dd3b" providerId="ADAL" clId="{FB803126-7CDE-421E-AE66-02B189774B25}" dt="2021-10-11T00:48:06.094" v="7" actId="47"/>
        <pc:sldMkLst>
          <pc:docMk/>
          <pc:sldMk cId="2982780232" sldId="488"/>
        </pc:sldMkLst>
      </pc:sldChg>
    </pc:docChg>
  </pc:docChgLst>
  <pc:docChgLst>
    <pc:chgData name="Kadam Bhambari" userId="S::kadam.bhambari@skoolofcode.us::e778d72d-be77-4330-b2b3-3c11e004dd3b" providerId="AD" clId="Web-{A15D91D1-7BE5-4360-B5B0-CED09D43B08A}"/>
    <pc:docChg chg="addSld modSld">
      <pc:chgData name="Kadam Bhambari" userId="S::kadam.bhambari@skoolofcode.us::e778d72d-be77-4330-b2b3-3c11e004dd3b" providerId="AD" clId="Web-{A15D91D1-7BE5-4360-B5B0-CED09D43B08A}" dt="2021-10-24T09:21:51.694" v="121" actId="20577"/>
      <pc:docMkLst>
        <pc:docMk/>
      </pc:docMkLst>
      <pc:sldChg chg="addSp delSp modSp">
        <pc:chgData name="Kadam Bhambari" userId="S::kadam.bhambari@skoolofcode.us::e778d72d-be77-4330-b2b3-3c11e004dd3b" providerId="AD" clId="Web-{A15D91D1-7BE5-4360-B5B0-CED09D43B08A}" dt="2021-10-24T09:16:10.031" v="106" actId="20577"/>
        <pc:sldMkLst>
          <pc:docMk/>
          <pc:sldMk cId="4040983198" sldId="331"/>
        </pc:sldMkLst>
        <pc:spChg chg="mod">
          <ac:chgData name="Kadam Bhambari" userId="S::kadam.bhambari@skoolofcode.us::e778d72d-be77-4330-b2b3-3c11e004dd3b" providerId="AD" clId="Web-{A15D91D1-7BE5-4360-B5B0-CED09D43B08A}" dt="2021-10-24T09:14:38.857" v="61" actId="20577"/>
          <ac:spMkLst>
            <pc:docMk/>
            <pc:sldMk cId="4040983198" sldId="331"/>
            <ac:spMk id="3" creationId="{00000000-0000-0000-0000-000000000000}"/>
          </ac:spMkLst>
        </pc:spChg>
        <pc:spChg chg="add mod">
          <ac:chgData name="Kadam Bhambari" userId="S::kadam.bhambari@skoolofcode.us::e778d72d-be77-4330-b2b3-3c11e004dd3b" providerId="AD" clId="Web-{A15D91D1-7BE5-4360-B5B0-CED09D43B08A}" dt="2021-10-24T09:16:10.031" v="106" actId="20577"/>
          <ac:spMkLst>
            <pc:docMk/>
            <pc:sldMk cId="4040983198" sldId="331"/>
            <ac:spMk id="6" creationId="{8F957A73-F405-481F-A90B-3CDE1E24AC84}"/>
          </ac:spMkLst>
        </pc:spChg>
        <pc:picChg chg="add mod">
          <ac:chgData name="Kadam Bhambari" userId="S::kadam.bhambari@skoolofcode.us::e778d72d-be77-4330-b2b3-3c11e004dd3b" providerId="AD" clId="Web-{A15D91D1-7BE5-4360-B5B0-CED09D43B08A}" dt="2021-10-24T09:13:03.637" v="8" actId="1076"/>
          <ac:picMkLst>
            <pc:docMk/>
            <pc:sldMk cId="4040983198" sldId="331"/>
            <ac:picMk id="4" creationId="{A854983B-83CD-4623-843B-798F4BF1F817}"/>
          </ac:picMkLst>
        </pc:picChg>
        <pc:picChg chg="del">
          <ac:chgData name="Kadam Bhambari" userId="S::kadam.bhambari@skoolofcode.us::e778d72d-be77-4330-b2b3-3c11e004dd3b" providerId="AD" clId="Web-{A15D91D1-7BE5-4360-B5B0-CED09D43B08A}" dt="2021-10-24T09:12:49.308" v="0"/>
          <ac:picMkLst>
            <pc:docMk/>
            <pc:sldMk cId="4040983198" sldId="331"/>
            <ac:picMk id="5" creationId="{00000000-0000-0000-0000-000000000000}"/>
          </ac:picMkLst>
        </pc:picChg>
      </pc:sldChg>
      <pc:sldChg chg="addSp delSp modSp new">
        <pc:chgData name="Kadam Bhambari" userId="S::kadam.bhambari@skoolofcode.us::e778d72d-be77-4330-b2b3-3c11e004dd3b" providerId="AD" clId="Web-{A15D91D1-7BE5-4360-B5B0-CED09D43B08A}" dt="2021-10-24T09:21:51.694" v="121" actId="20577"/>
        <pc:sldMkLst>
          <pc:docMk/>
          <pc:sldMk cId="2304959963" sldId="490"/>
        </pc:sldMkLst>
        <pc:spChg chg="mod">
          <ac:chgData name="Kadam Bhambari" userId="S::kadam.bhambari@skoolofcode.us::e778d72d-be77-4330-b2b3-3c11e004dd3b" providerId="AD" clId="Web-{A15D91D1-7BE5-4360-B5B0-CED09D43B08A}" dt="2021-10-24T09:21:51.694" v="121" actId="20577"/>
          <ac:spMkLst>
            <pc:docMk/>
            <pc:sldMk cId="2304959963" sldId="490"/>
            <ac:spMk id="2" creationId="{06060DB1-D796-4EF8-8A2D-05EE8CC5F235}"/>
          </ac:spMkLst>
        </pc:spChg>
        <pc:spChg chg="del">
          <ac:chgData name="Kadam Bhambari" userId="S::kadam.bhambari@skoolofcode.us::e778d72d-be77-4330-b2b3-3c11e004dd3b" providerId="AD" clId="Web-{A15D91D1-7BE5-4360-B5B0-CED09D43B08A}" dt="2021-10-24T09:21:43.366" v="108"/>
          <ac:spMkLst>
            <pc:docMk/>
            <pc:sldMk cId="2304959963" sldId="490"/>
            <ac:spMk id="3" creationId="{FA0E3C99-DAB4-47F5-969B-3D220892904C}"/>
          </ac:spMkLst>
        </pc:spChg>
        <pc:picChg chg="add mod ord">
          <ac:chgData name="Kadam Bhambari" userId="S::kadam.bhambari@skoolofcode.us::e778d72d-be77-4330-b2b3-3c11e004dd3b" providerId="AD" clId="Web-{A15D91D1-7BE5-4360-B5B0-CED09D43B08A}" dt="2021-10-24T09:21:44.741" v="109" actId="1076"/>
          <ac:picMkLst>
            <pc:docMk/>
            <pc:sldMk cId="2304959963" sldId="490"/>
            <ac:picMk id="5" creationId="{D68BBC78-257F-4EA7-817E-52D7D168A867}"/>
          </ac:picMkLst>
        </pc:picChg>
      </pc:sldChg>
    </pc:docChg>
  </pc:docChgLst>
  <pc:docChgLst>
    <pc:chgData name="Kadam Bhambari" userId="S::kadam.bhambari@skoolofcode.us::e778d72d-be77-4330-b2b3-3c11e004dd3b" providerId="AD" clId="Web-{B3C222DC-FE7F-466E-B53C-7FD3E35F8AB3}"/>
    <pc:docChg chg="addSld modSld">
      <pc:chgData name="Kadam Bhambari" userId="S::kadam.bhambari@skoolofcode.us::e778d72d-be77-4330-b2b3-3c11e004dd3b" providerId="AD" clId="Web-{B3C222DC-FE7F-466E-B53C-7FD3E35F8AB3}" dt="2021-03-18T17:13:15.932" v="1"/>
      <pc:docMkLst>
        <pc:docMk/>
      </pc:docMkLst>
      <pc:sldChg chg="delSp new">
        <pc:chgData name="Kadam Bhambari" userId="S::kadam.bhambari@skoolofcode.us::e778d72d-be77-4330-b2b3-3c11e004dd3b" providerId="AD" clId="Web-{B3C222DC-FE7F-466E-B53C-7FD3E35F8AB3}" dt="2021-03-18T17:13:15.932" v="1"/>
        <pc:sldMkLst>
          <pc:docMk/>
          <pc:sldMk cId="2175795983" sldId="414"/>
        </pc:sldMkLst>
        <pc:spChg chg="del">
          <ac:chgData name="Kadam Bhambari" userId="S::kadam.bhambari@skoolofcode.us::e778d72d-be77-4330-b2b3-3c11e004dd3b" providerId="AD" clId="Web-{B3C222DC-FE7F-466E-B53C-7FD3E35F8AB3}" dt="2021-03-18T17:13:15.932" v="1"/>
          <ac:spMkLst>
            <pc:docMk/>
            <pc:sldMk cId="2175795983" sldId="414"/>
            <ac:spMk id="4" creationId="{4DBD2B6C-DAF6-4993-B86D-86C3017D0C8E}"/>
          </ac:spMkLst>
        </pc:spChg>
      </pc:sldChg>
    </pc:docChg>
  </pc:docChgLst>
  <pc:docChgLst>
    <pc:chgData name="Shashwati Tosh" userId="S::shashwati.tosh@skoolofcode.us::b10a7dc2-b999-408e-a302-6d3a686cb1e2" providerId="AD" clId="Web-{57705D69-7AE6-4C04-8741-47132E99FF7E}"/>
    <pc:docChg chg="modSld">
      <pc:chgData name="Shashwati Tosh" userId="S::shashwati.tosh@skoolofcode.us::b10a7dc2-b999-408e-a302-6d3a686cb1e2" providerId="AD" clId="Web-{57705D69-7AE6-4C04-8741-47132E99FF7E}" dt="2021-04-15T05:19:06.426" v="4" actId="1076"/>
      <pc:docMkLst>
        <pc:docMk/>
      </pc:docMkLst>
      <pc:sldChg chg="modSp">
        <pc:chgData name="Shashwati Tosh" userId="S::shashwati.tosh@skoolofcode.us::b10a7dc2-b999-408e-a302-6d3a686cb1e2" providerId="AD" clId="Web-{57705D69-7AE6-4C04-8741-47132E99FF7E}" dt="2021-04-15T05:16:08.516" v="0" actId="1076"/>
        <pc:sldMkLst>
          <pc:docMk/>
          <pc:sldMk cId="462052823" sldId="262"/>
        </pc:sldMkLst>
        <pc:picChg chg="mod">
          <ac:chgData name="Shashwati Tosh" userId="S::shashwati.tosh@skoolofcode.us::b10a7dc2-b999-408e-a302-6d3a686cb1e2" providerId="AD" clId="Web-{57705D69-7AE6-4C04-8741-47132E99FF7E}" dt="2021-04-15T05:16:08.516" v="0" actId="1076"/>
          <ac:picMkLst>
            <pc:docMk/>
            <pc:sldMk cId="462052823" sldId="262"/>
            <ac:picMk id="4" creationId="{B965A0A3-2786-4028-93A1-FC950F1C5DAD}"/>
          </ac:picMkLst>
        </pc:picChg>
      </pc:sldChg>
      <pc:sldChg chg="modSp">
        <pc:chgData name="Shashwati Tosh" userId="S::shashwati.tosh@skoolofcode.us::b10a7dc2-b999-408e-a302-6d3a686cb1e2" providerId="AD" clId="Web-{57705D69-7AE6-4C04-8741-47132E99FF7E}" dt="2021-04-15T05:19:06.426" v="4" actId="1076"/>
        <pc:sldMkLst>
          <pc:docMk/>
          <pc:sldMk cId="438872530" sldId="274"/>
        </pc:sldMkLst>
        <pc:picChg chg="mod">
          <ac:chgData name="Shashwati Tosh" userId="S::shashwati.tosh@skoolofcode.us::b10a7dc2-b999-408e-a302-6d3a686cb1e2" providerId="AD" clId="Web-{57705D69-7AE6-4C04-8741-47132E99FF7E}" dt="2021-04-15T05:19:06.426" v="4" actId="1076"/>
          <ac:picMkLst>
            <pc:docMk/>
            <pc:sldMk cId="438872530" sldId="274"/>
            <ac:picMk id="18" creationId="{00000000-0000-0000-0000-000000000000}"/>
          </ac:picMkLst>
        </pc:picChg>
      </pc:sldChg>
    </pc:docChg>
  </pc:docChgLst>
  <pc:docChgLst>
    <pc:chgData name="shivangi gupta" userId="S::shivangi.gupta@skoolofcode.us::cfff0c17-83ef-4e40-8b85-78c4c2e1a424" providerId="AD" clId="Web-{A8F028E0-1FC9-4ABD-8651-DBD9A5A8D2A5}"/>
    <pc:docChg chg="modSld">
      <pc:chgData name="shivangi gupta" userId="S::shivangi.gupta@skoolofcode.us::cfff0c17-83ef-4e40-8b85-78c4c2e1a424" providerId="AD" clId="Web-{A8F028E0-1FC9-4ABD-8651-DBD9A5A8D2A5}" dt="2021-04-10T09:59:32.825" v="4" actId="1076"/>
      <pc:docMkLst>
        <pc:docMk/>
      </pc:docMkLst>
      <pc:sldChg chg="modSp">
        <pc:chgData name="shivangi gupta" userId="S::shivangi.gupta@skoolofcode.us::cfff0c17-83ef-4e40-8b85-78c4c2e1a424" providerId="AD" clId="Web-{A8F028E0-1FC9-4ABD-8651-DBD9A5A8D2A5}" dt="2021-04-10T09:59:24.684" v="2" actId="1076"/>
        <pc:sldMkLst>
          <pc:docMk/>
          <pc:sldMk cId="2709800174" sldId="258"/>
        </pc:sldMkLst>
        <pc:spChg chg="mod">
          <ac:chgData name="shivangi gupta" userId="S::shivangi.gupta@skoolofcode.us::cfff0c17-83ef-4e40-8b85-78c4c2e1a424" providerId="AD" clId="Web-{A8F028E0-1FC9-4ABD-8651-DBD9A5A8D2A5}" dt="2021-04-10T09:59:24.684" v="2" actId="1076"/>
          <ac:spMkLst>
            <pc:docMk/>
            <pc:sldMk cId="2709800174" sldId="258"/>
            <ac:spMk id="3" creationId="{4305286E-C755-493F-81AD-27C9B7B0EF76}"/>
          </ac:spMkLst>
        </pc:spChg>
      </pc:sldChg>
      <pc:sldChg chg="modSp">
        <pc:chgData name="shivangi gupta" userId="S::shivangi.gupta@skoolofcode.us::cfff0c17-83ef-4e40-8b85-78c4c2e1a424" providerId="AD" clId="Web-{A8F028E0-1FC9-4ABD-8651-DBD9A5A8D2A5}" dt="2021-04-10T09:59:32.825" v="4" actId="1076"/>
        <pc:sldMkLst>
          <pc:docMk/>
          <pc:sldMk cId="462052823" sldId="262"/>
        </pc:sldMkLst>
        <pc:picChg chg="mod">
          <ac:chgData name="shivangi gupta" userId="S::shivangi.gupta@skoolofcode.us::cfff0c17-83ef-4e40-8b85-78c4c2e1a424" providerId="AD" clId="Web-{A8F028E0-1FC9-4ABD-8651-DBD9A5A8D2A5}" dt="2021-04-10T09:59:32.825" v="4" actId="1076"/>
          <ac:picMkLst>
            <pc:docMk/>
            <pc:sldMk cId="462052823" sldId="262"/>
            <ac:picMk id="4" creationId="{B965A0A3-2786-4028-93A1-FC950F1C5DAD}"/>
          </ac:picMkLst>
        </pc:picChg>
      </pc:sldChg>
    </pc:docChg>
  </pc:docChgLst>
  <pc:docChgLst>
    <pc:chgData name="Kadam Bhambari" userId="S::kadam.bhambari@skoolofcode.us::e778d72d-be77-4330-b2b3-3c11e004dd3b" providerId="AD" clId="Web-{93962F3A-56C1-4950-A5CC-60455BA12C93}"/>
    <pc:docChg chg="addSld modSld">
      <pc:chgData name="Kadam Bhambari" userId="S::kadam.bhambari@skoolofcode.us::e778d72d-be77-4330-b2b3-3c11e004dd3b" providerId="AD" clId="Web-{93962F3A-56C1-4950-A5CC-60455BA12C93}" dt="2021-09-12T15:10:32.388" v="9" actId="14100"/>
      <pc:docMkLst>
        <pc:docMk/>
      </pc:docMkLst>
      <pc:sldChg chg="modSp new">
        <pc:chgData name="Kadam Bhambari" userId="S::kadam.bhambari@skoolofcode.us::e778d72d-be77-4330-b2b3-3c11e004dd3b" providerId="AD" clId="Web-{93962F3A-56C1-4950-A5CC-60455BA12C93}" dt="2021-09-12T15:10:32.388" v="9" actId="14100"/>
        <pc:sldMkLst>
          <pc:docMk/>
          <pc:sldMk cId="1528261020" sldId="484"/>
        </pc:sldMkLst>
        <pc:spChg chg="mod">
          <ac:chgData name="Kadam Bhambari" userId="S::kadam.bhambari@skoolofcode.us::e778d72d-be77-4330-b2b3-3c11e004dd3b" providerId="AD" clId="Web-{93962F3A-56C1-4950-A5CC-60455BA12C93}" dt="2021-09-12T15:04:07.769" v="5" actId="20577"/>
          <ac:spMkLst>
            <pc:docMk/>
            <pc:sldMk cId="1528261020" sldId="484"/>
            <ac:spMk id="2" creationId="{243290CD-EBF4-4D7E-866B-1E91C2B34DC8}"/>
          </ac:spMkLst>
        </pc:spChg>
        <pc:spChg chg="mod">
          <ac:chgData name="Kadam Bhambari" userId="S::kadam.bhambari@skoolofcode.us::e778d72d-be77-4330-b2b3-3c11e004dd3b" providerId="AD" clId="Web-{93962F3A-56C1-4950-A5CC-60455BA12C93}" dt="2021-09-12T15:10:32.388" v="9" actId="14100"/>
          <ac:spMkLst>
            <pc:docMk/>
            <pc:sldMk cId="1528261020" sldId="484"/>
            <ac:spMk id="3" creationId="{039E6DCB-4718-4A9E-818C-F4C10C454FA9}"/>
          </ac:spMkLst>
        </pc:spChg>
      </pc:sldChg>
    </pc:docChg>
  </pc:docChgLst>
  <pc:docChgLst>
    <pc:chgData name="Kadam Bhambari" userId="S::kadam.bhambari@skoolofcode.us::e778d72d-be77-4330-b2b3-3c11e004dd3b" providerId="AD" clId="Web-{F32DC5BB-828E-4F61-BF61-924C566CA68F}"/>
    <pc:docChg chg="addSld modSld">
      <pc:chgData name="Kadam Bhambari" userId="S::kadam.bhambari@skoolofcode.us::e778d72d-be77-4330-b2b3-3c11e004dd3b" providerId="AD" clId="Web-{F32DC5BB-828E-4F61-BF61-924C566CA68F}" dt="2021-10-11T00:47:17.645" v="5"/>
      <pc:docMkLst>
        <pc:docMk/>
      </pc:docMkLst>
      <pc:sldChg chg="addSp delSp modSp new">
        <pc:chgData name="Kadam Bhambari" userId="S::kadam.bhambari@skoolofcode.us::e778d72d-be77-4330-b2b3-3c11e004dd3b" providerId="AD" clId="Web-{F32DC5BB-828E-4F61-BF61-924C566CA68F}" dt="2021-10-11T00:47:17.645" v="5"/>
        <pc:sldMkLst>
          <pc:docMk/>
          <pc:sldMk cId="2982780232" sldId="488"/>
        </pc:sldMkLst>
        <pc:spChg chg="del">
          <ac:chgData name="Kadam Bhambari" userId="S::kadam.bhambari@skoolofcode.us::e778d72d-be77-4330-b2b3-3c11e004dd3b" providerId="AD" clId="Web-{F32DC5BB-828E-4F61-BF61-924C566CA68F}" dt="2021-10-11T00:47:17.645" v="5"/>
          <ac:spMkLst>
            <pc:docMk/>
            <pc:sldMk cId="2982780232" sldId="488"/>
            <ac:spMk id="3" creationId="{FDB92D6A-5C75-4E01-A46C-17A3005B276C}"/>
          </ac:spMkLst>
        </pc:spChg>
        <pc:spChg chg="add del mod">
          <ac:chgData name="Kadam Bhambari" userId="S::kadam.bhambari@skoolofcode.us::e778d72d-be77-4330-b2b3-3c11e004dd3b" providerId="AD" clId="Web-{F32DC5BB-828E-4F61-BF61-924C566CA68F}" dt="2021-10-11T00:46:24.236" v="4"/>
          <ac:spMkLst>
            <pc:docMk/>
            <pc:sldMk cId="2982780232" sldId="488"/>
            <ac:spMk id="6" creationId="{C7D089BC-92FC-494B-8CEC-B37AE77A899D}"/>
          </ac:spMkLst>
        </pc:spChg>
        <pc:picChg chg="add mod ord modCrop">
          <ac:chgData name="Kadam Bhambari" userId="S::kadam.bhambari@skoolofcode.us::e778d72d-be77-4330-b2b3-3c11e004dd3b" providerId="AD" clId="Web-{F32DC5BB-828E-4F61-BF61-924C566CA68F}" dt="2021-10-11T00:47:17.645" v="5"/>
          <ac:picMkLst>
            <pc:docMk/>
            <pc:sldMk cId="2982780232" sldId="488"/>
            <ac:picMk id="7" creationId="{8FCE211C-15FC-41B4-A55F-FA36308BDECD}"/>
          </ac:picMkLst>
        </pc:picChg>
      </pc:sldChg>
    </pc:docChg>
  </pc:docChgLst>
  <pc:docChgLst>
    <pc:chgData name="Kadam Bhambari" userId="S::kadam.bhambari@skoolofcode.us::e778d72d-be77-4330-b2b3-3c11e004dd3b" providerId="AD" clId="Web-{62183A2A-805E-438D-9C84-CF4C3A9EA5D4}"/>
    <pc:docChg chg="addSld modSld sldOrd">
      <pc:chgData name="Kadam Bhambari" userId="S::kadam.bhambari@skoolofcode.us::e778d72d-be77-4330-b2b3-3c11e004dd3b" providerId="AD" clId="Web-{62183A2A-805E-438D-9C84-CF4C3A9EA5D4}" dt="2021-08-29T17:12:30.041" v="61"/>
      <pc:docMkLst>
        <pc:docMk/>
      </pc:docMkLst>
      <pc:sldChg chg="addSp modSp mod setBg">
        <pc:chgData name="Kadam Bhambari" userId="S::kadam.bhambari@skoolofcode.us::e778d72d-be77-4330-b2b3-3c11e004dd3b" providerId="AD" clId="Web-{62183A2A-805E-438D-9C84-CF4C3A9EA5D4}" dt="2021-08-29T17:12:30.041" v="61"/>
        <pc:sldMkLst>
          <pc:docMk/>
          <pc:sldMk cId="55640964" sldId="417"/>
        </pc:sldMkLst>
        <pc:spChg chg="mod">
          <ac:chgData name="Kadam Bhambari" userId="S::kadam.bhambari@skoolofcode.us::e778d72d-be77-4330-b2b3-3c11e004dd3b" providerId="AD" clId="Web-{62183A2A-805E-438D-9C84-CF4C3A9EA5D4}" dt="2021-08-29T17:12:30.041" v="61"/>
          <ac:spMkLst>
            <pc:docMk/>
            <pc:sldMk cId="55640964" sldId="417"/>
            <ac:spMk id="2" creationId="{03E2921F-E99C-4DE1-B717-CAA04A2FA908}"/>
          </ac:spMkLst>
        </pc:spChg>
        <pc:spChg chg="add">
          <ac:chgData name="Kadam Bhambari" userId="S::kadam.bhambari@skoolofcode.us::e778d72d-be77-4330-b2b3-3c11e004dd3b" providerId="AD" clId="Web-{62183A2A-805E-438D-9C84-CF4C3A9EA5D4}" dt="2021-08-29T17:12:30.041" v="61"/>
          <ac:spMkLst>
            <pc:docMk/>
            <pc:sldMk cId="55640964" sldId="417"/>
            <ac:spMk id="71" creationId="{D12DDE76-C203-4047-9998-63900085B5E8}"/>
          </ac:spMkLst>
        </pc:spChg>
        <pc:picChg chg="mod">
          <ac:chgData name="Kadam Bhambari" userId="S::kadam.bhambari@skoolofcode.us::e778d72d-be77-4330-b2b3-3c11e004dd3b" providerId="AD" clId="Web-{62183A2A-805E-438D-9C84-CF4C3A9EA5D4}" dt="2021-08-29T17:12:30.041" v="61"/>
          <ac:picMkLst>
            <pc:docMk/>
            <pc:sldMk cId="55640964" sldId="417"/>
            <ac:picMk id="2050" creationId="{C7F5289A-122A-41E8-9677-BCAF540C620F}"/>
          </ac:picMkLst>
        </pc:picChg>
      </pc:sldChg>
      <pc:sldChg chg="addSp delSp modSp new mod ord setBg">
        <pc:chgData name="Kadam Bhambari" userId="S::kadam.bhambari@skoolofcode.us::e778d72d-be77-4330-b2b3-3c11e004dd3b" providerId="AD" clId="Web-{62183A2A-805E-438D-9C84-CF4C3A9EA5D4}" dt="2021-08-29T17:11:00.117" v="57"/>
        <pc:sldMkLst>
          <pc:docMk/>
          <pc:sldMk cId="3102294760" sldId="482"/>
        </pc:sldMkLst>
        <pc:spChg chg="mod">
          <ac:chgData name="Kadam Bhambari" userId="S::kadam.bhambari@skoolofcode.us::e778d72d-be77-4330-b2b3-3c11e004dd3b" providerId="AD" clId="Web-{62183A2A-805E-438D-9C84-CF4C3A9EA5D4}" dt="2021-08-29T17:10:54.789" v="56"/>
          <ac:spMkLst>
            <pc:docMk/>
            <pc:sldMk cId="3102294760" sldId="482"/>
            <ac:spMk id="2" creationId="{7164063E-3ED8-4B16-AD99-F78D82610A71}"/>
          </ac:spMkLst>
        </pc:spChg>
        <pc:spChg chg="del">
          <ac:chgData name="Kadam Bhambari" userId="S::kadam.bhambari@skoolofcode.us::e778d72d-be77-4330-b2b3-3c11e004dd3b" providerId="AD" clId="Web-{62183A2A-805E-438D-9C84-CF4C3A9EA5D4}" dt="2021-08-29T17:07:23.940" v="1"/>
          <ac:spMkLst>
            <pc:docMk/>
            <pc:sldMk cId="3102294760" sldId="482"/>
            <ac:spMk id="3" creationId="{6E2C53E9-018D-42CC-9E47-A24946010D4C}"/>
          </ac:spMkLst>
        </pc:spChg>
        <pc:spChg chg="del mod ord">
          <ac:chgData name="Kadam Bhambari" userId="S::kadam.bhambari@skoolofcode.us::e778d72d-be77-4330-b2b3-3c11e004dd3b" providerId="AD" clId="Web-{62183A2A-805E-438D-9C84-CF4C3A9EA5D4}" dt="2021-08-29T17:11:00.117" v="57"/>
          <ac:spMkLst>
            <pc:docMk/>
            <pc:sldMk cId="3102294760" sldId="482"/>
            <ac:spMk id="4" creationId="{35D5D172-8D84-4095-9894-7431A2DD11F0}"/>
          </ac:spMkLst>
        </pc:spChg>
        <pc:spChg chg="add del mod">
          <ac:chgData name="Kadam Bhambari" userId="S::kadam.bhambari@skoolofcode.us::e778d72d-be77-4330-b2b3-3c11e004dd3b" providerId="AD" clId="Web-{62183A2A-805E-438D-9C84-CF4C3A9EA5D4}" dt="2021-08-29T17:07:56.378" v="3"/>
          <ac:spMkLst>
            <pc:docMk/>
            <pc:sldMk cId="3102294760" sldId="482"/>
            <ac:spMk id="7" creationId="{87981E6E-3AA4-4BD6-8778-EC102410035C}"/>
          </ac:spMkLst>
        </pc:spChg>
        <pc:spChg chg="add del">
          <ac:chgData name="Kadam Bhambari" userId="S::kadam.bhambari@skoolofcode.us::e778d72d-be77-4330-b2b3-3c11e004dd3b" providerId="AD" clId="Web-{62183A2A-805E-438D-9C84-CF4C3A9EA5D4}" dt="2021-08-29T17:10:54.789" v="55"/>
          <ac:spMkLst>
            <pc:docMk/>
            <pc:sldMk cId="3102294760" sldId="482"/>
            <ac:spMk id="12" creationId="{EEE61BC1-ABF8-426D-8BB0-68FC91C7E805}"/>
          </ac:spMkLst>
        </pc:spChg>
        <pc:spChg chg="add">
          <ac:chgData name="Kadam Bhambari" userId="S::kadam.bhambari@skoolofcode.us::e778d72d-be77-4330-b2b3-3c11e004dd3b" providerId="AD" clId="Web-{62183A2A-805E-438D-9C84-CF4C3A9EA5D4}" dt="2021-08-29T17:10:54.789" v="56"/>
          <ac:spMkLst>
            <pc:docMk/>
            <pc:sldMk cId="3102294760" sldId="482"/>
            <ac:spMk id="13" creationId="{A4AC5506-6312-4701-8D3C-40187889A947}"/>
          </ac:spMkLst>
        </pc:spChg>
        <pc:spChg chg="add del">
          <ac:chgData name="Kadam Bhambari" userId="S::kadam.bhambari@skoolofcode.us::e778d72d-be77-4330-b2b3-3c11e004dd3b" providerId="AD" clId="Web-{62183A2A-805E-438D-9C84-CF4C3A9EA5D4}" dt="2021-08-29T17:10:54.789" v="55"/>
          <ac:spMkLst>
            <pc:docMk/>
            <pc:sldMk cId="3102294760" sldId="482"/>
            <ac:spMk id="15" creationId="{C232B152-3720-4D3B-97ED-45CE5483F16F}"/>
          </ac:spMkLst>
        </pc:spChg>
        <pc:spChg chg="add del">
          <ac:chgData name="Kadam Bhambari" userId="S::kadam.bhambari@skoolofcode.us::e778d72d-be77-4330-b2b3-3c11e004dd3b" providerId="AD" clId="Web-{62183A2A-805E-438D-9C84-CF4C3A9EA5D4}" dt="2021-08-29T17:10:54.789" v="55"/>
          <ac:spMkLst>
            <pc:docMk/>
            <pc:sldMk cId="3102294760" sldId="482"/>
            <ac:spMk id="17" creationId="{11BAB570-FF10-4E96-8A3F-FA9804702B89}"/>
          </ac:spMkLst>
        </pc:spChg>
        <pc:spChg chg="add del">
          <ac:chgData name="Kadam Bhambari" userId="S::kadam.bhambari@skoolofcode.us::e778d72d-be77-4330-b2b3-3c11e004dd3b" providerId="AD" clId="Web-{62183A2A-805E-438D-9C84-CF4C3A9EA5D4}" dt="2021-08-29T17:10:54.789" v="55"/>
          <ac:spMkLst>
            <pc:docMk/>
            <pc:sldMk cId="3102294760" sldId="482"/>
            <ac:spMk id="19" creationId="{4B9FAFB2-BEB5-4848-8018-BCAD99E2E1AA}"/>
          </ac:spMkLst>
        </pc:spChg>
        <pc:picChg chg="add del mod ord">
          <ac:chgData name="Kadam Bhambari" userId="S::kadam.bhambari@skoolofcode.us::e778d72d-be77-4330-b2b3-3c11e004dd3b" providerId="AD" clId="Web-{62183A2A-805E-438D-9C84-CF4C3A9EA5D4}" dt="2021-08-29T17:07:32.690" v="2"/>
          <ac:picMkLst>
            <pc:docMk/>
            <pc:sldMk cId="3102294760" sldId="482"/>
            <ac:picMk id="5" creationId="{8519144C-0E59-4E20-BEDC-57982C900F51}"/>
          </ac:picMkLst>
        </pc:picChg>
        <pc:picChg chg="add mod ord">
          <ac:chgData name="Kadam Bhambari" userId="S::kadam.bhambari@skoolofcode.us::e778d72d-be77-4330-b2b3-3c11e004dd3b" providerId="AD" clId="Web-{62183A2A-805E-438D-9C84-CF4C3A9EA5D4}" dt="2021-08-29T17:10:54.789" v="56"/>
          <ac:picMkLst>
            <pc:docMk/>
            <pc:sldMk cId="3102294760" sldId="482"/>
            <ac:picMk id="8" creationId="{0F252F01-9912-4B4E-898D-7DF1B17ECF64}"/>
          </ac:picMkLst>
        </pc:picChg>
      </pc:sldChg>
      <pc:sldChg chg="addSp delSp modSp new mod ord setBg">
        <pc:chgData name="Kadam Bhambari" userId="S::kadam.bhambari@skoolofcode.us::e778d72d-be77-4330-b2b3-3c11e004dd3b" providerId="AD" clId="Web-{62183A2A-805E-438D-9C84-CF4C3A9EA5D4}" dt="2021-08-29T17:12:10.228" v="58"/>
        <pc:sldMkLst>
          <pc:docMk/>
          <pc:sldMk cId="1653992744" sldId="483"/>
        </pc:sldMkLst>
        <pc:spChg chg="mod">
          <ac:chgData name="Kadam Bhambari" userId="S::kadam.bhambari@skoolofcode.us::e778d72d-be77-4330-b2b3-3c11e004dd3b" providerId="AD" clId="Web-{62183A2A-805E-438D-9C84-CF4C3A9EA5D4}" dt="2021-08-29T17:12:10.228" v="58"/>
          <ac:spMkLst>
            <pc:docMk/>
            <pc:sldMk cId="1653992744" sldId="483"/>
            <ac:spMk id="2" creationId="{D9276A3A-3B87-4120-907F-B2E8C9B85C41}"/>
          </ac:spMkLst>
        </pc:spChg>
        <pc:spChg chg="del">
          <ac:chgData name="Kadam Bhambari" userId="S::kadam.bhambari@skoolofcode.us::e778d72d-be77-4330-b2b3-3c11e004dd3b" providerId="AD" clId="Web-{62183A2A-805E-438D-9C84-CF4C3A9EA5D4}" dt="2021-08-29T17:08:37.442" v="16"/>
          <ac:spMkLst>
            <pc:docMk/>
            <pc:sldMk cId="1653992744" sldId="483"/>
            <ac:spMk id="3" creationId="{89C6E3D3-BCAB-4E70-912C-0170B4C887A8}"/>
          </ac:spMkLst>
        </pc:spChg>
        <pc:spChg chg="del">
          <ac:chgData name="Kadam Bhambari" userId="S::kadam.bhambari@skoolofcode.us::e778d72d-be77-4330-b2b3-3c11e004dd3b" providerId="AD" clId="Web-{62183A2A-805E-438D-9C84-CF4C3A9EA5D4}" dt="2021-08-29T17:08:46.020" v="18"/>
          <ac:spMkLst>
            <pc:docMk/>
            <pc:sldMk cId="1653992744" sldId="483"/>
            <ac:spMk id="4" creationId="{B8014B89-F5D0-49CD-B6F3-B1D08548F8F7}"/>
          </ac:spMkLst>
        </pc:spChg>
        <pc:spChg chg="add mod">
          <ac:chgData name="Kadam Bhambari" userId="S::kadam.bhambari@skoolofcode.us::e778d72d-be77-4330-b2b3-3c11e004dd3b" providerId="AD" clId="Web-{62183A2A-805E-438D-9C84-CF4C3A9EA5D4}" dt="2021-08-29T17:12:10.228" v="58"/>
          <ac:spMkLst>
            <pc:docMk/>
            <pc:sldMk cId="1653992744" sldId="483"/>
            <ac:spMk id="6" creationId="{CAE7BD95-2A22-44A6-BB32-45346C904511}"/>
          </ac:spMkLst>
        </pc:spChg>
        <pc:picChg chg="add mod ord">
          <ac:chgData name="Kadam Bhambari" userId="S::kadam.bhambari@skoolofcode.us::e778d72d-be77-4330-b2b3-3c11e004dd3b" providerId="AD" clId="Web-{62183A2A-805E-438D-9C84-CF4C3A9EA5D4}" dt="2021-08-29T17:12:10.228" v="58"/>
          <ac:picMkLst>
            <pc:docMk/>
            <pc:sldMk cId="1653992744" sldId="483"/>
            <ac:picMk id="5" creationId="{23BEB043-CB4D-484B-ACF7-CB811DFFD551}"/>
          </ac:picMkLst>
        </pc:picChg>
        <pc:cxnChg chg="add">
          <ac:chgData name="Kadam Bhambari" userId="S::kadam.bhambari@skoolofcode.us::e778d72d-be77-4330-b2b3-3c11e004dd3b" providerId="AD" clId="Web-{62183A2A-805E-438D-9C84-CF4C3A9EA5D4}" dt="2021-08-29T17:12:10.228" v="58"/>
          <ac:cxnSpMkLst>
            <pc:docMk/>
            <pc:sldMk cId="1653992744" sldId="483"/>
            <ac:cxnSpMk id="11" creationId="{A7F400EE-A8A5-48AF-B4D6-291B52C6F0B0}"/>
          </ac:cxnSpMkLst>
        </pc:cxnChg>
      </pc:sldChg>
    </pc:docChg>
  </pc:docChgLst>
  <pc:docChgLst>
    <pc:chgData name="Kadam Bhambari" userId="S::kadam.bhambari@skoolofcode.us::e778d72d-be77-4330-b2b3-3c11e004dd3b" providerId="AD" clId="Web-{29ABAFE7-69D3-45A2-A9ED-260FADC6BC46}"/>
    <pc:docChg chg="delSld modSld sldOrd">
      <pc:chgData name="Kadam Bhambari" userId="S::kadam.bhambari@skoolofcode.us::e778d72d-be77-4330-b2b3-3c11e004dd3b" providerId="AD" clId="Web-{29ABAFE7-69D3-45A2-A9ED-260FADC6BC46}" dt="2021-02-19T15:25:45.821" v="3"/>
      <pc:docMkLst>
        <pc:docMk/>
      </pc:docMkLst>
      <pc:sldChg chg="modSp">
        <pc:chgData name="Kadam Bhambari" userId="S::kadam.bhambari@skoolofcode.us::e778d72d-be77-4330-b2b3-3c11e004dd3b" providerId="AD" clId="Web-{29ABAFE7-69D3-45A2-A9ED-260FADC6BC46}" dt="2021-02-19T15:24:01.506" v="2" actId="1076"/>
        <pc:sldMkLst>
          <pc:docMk/>
          <pc:sldMk cId="4086751897" sldId="334"/>
        </pc:sldMkLst>
        <pc:picChg chg="mod">
          <ac:chgData name="Kadam Bhambari" userId="S::kadam.bhambari@skoolofcode.us::e778d72d-be77-4330-b2b3-3c11e004dd3b" providerId="AD" clId="Web-{29ABAFE7-69D3-45A2-A9ED-260FADC6BC46}" dt="2021-02-19T15:24:01.506" v="2" actId="1076"/>
          <ac:picMkLst>
            <pc:docMk/>
            <pc:sldMk cId="4086751897" sldId="334"/>
            <ac:picMk id="4" creationId="{00000000-0000-0000-0000-000000000000}"/>
          </ac:picMkLst>
        </pc:picChg>
      </pc:sldChg>
      <pc:sldChg chg="del">
        <pc:chgData name="Kadam Bhambari" userId="S::kadam.bhambari@skoolofcode.us::e778d72d-be77-4330-b2b3-3c11e004dd3b" providerId="AD" clId="Web-{29ABAFE7-69D3-45A2-A9ED-260FADC6BC46}" dt="2021-02-19T15:25:45.821" v="3"/>
        <pc:sldMkLst>
          <pc:docMk/>
          <pc:sldMk cId="811395732" sldId="336"/>
        </pc:sldMkLst>
      </pc:sldChg>
      <pc:sldChg chg="ord">
        <pc:chgData name="Kadam Bhambari" userId="S::kadam.bhambari@skoolofcode.us::e778d72d-be77-4330-b2b3-3c11e004dd3b" providerId="AD" clId="Web-{29ABAFE7-69D3-45A2-A9ED-260FADC6BC46}" dt="2021-02-19T15:23:31.802" v="1"/>
        <pc:sldMkLst>
          <pc:docMk/>
          <pc:sldMk cId="3372666598" sldId="396"/>
        </pc:sldMkLst>
      </pc:sldChg>
    </pc:docChg>
  </pc:docChgLst>
  <pc:docChgLst>
    <pc:chgData name="Kadam Bhambari" userId="S::kadam.bhambari@skoolofcode.us::e778d72d-be77-4330-b2b3-3c11e004dd3b" providerId="AD" clId="Web-{5411AF95-1CBF-45E6-B2DC-809E80D6BEC4}"/>
    <pc:docChg chg="addSld delSld modSld">
      <pc:chgData name="Kadam Bhambari" userId="S::kadam.bhambari@skoolofcode.us::e778d72d-be77-4330-b2b3-3c11e004dd3b" providerId="AD" clId="Web-{5411AF95-1CBF-45E6-B2DC-809E80D6BEC4}" dt="2021-03-12T17:10:04.229" v="55"/>
      <pc:docMkLst>
        <pc:docMk/>
      </pc:docMkLst>
      <pc:sldChg chg="delSp">
        <pc:chgData name="Kadam Bhambari" userId="S::kadam.bhambari@skoolofcode.us::e778d72d-be77-4330-b2b3-3c11e004dd3b" providerId="AD" clId="Web-{5411AF95-1CBF-45E6-B2DC-809E80D6BEC4}" dt="2021-03-12T17:09:53.650" v="54"/>
        <pc:sldMkLst>
          <pc:docMk/>
          <pc:sldMk cId="1204219817" sldId="257"/>
        </pc:sldMkLst>
        <pc:spChg chg="del">
          <ac:chgData name="Kadam Bhambari" userId="S::kadam.bhambari@skoolofcode.us::e778d72d-be77-4330-b2b3-3c11e004dd3b" providerId="AD" clId="Web-{5411AF95-1CBF-45E6-B2DC-809E80D6BEC4}" dt="2021-03-12T17:09:53.650" v="54"/>
          <ac:spMkLst>
            <pc:docMk/>
            <pc:sldMk cId="1204219817" sldId="257"/>
            <ac:spMk id="5" creationId="{00000000-0000-0000-0000-000000000000}"/>
          </ac:spMkLst>
        </pc:spChg>
      </pc:sldChg>
      <pc:sldChg chg="delSp">
        <pc:chgData name="Kadam Bhambari" userId="S::kadam.bhambari@skoolofcode.us::e778d72d-be77-4330-b2b3-3c11e004dd3b" providerId="AD" clId="Web-{5411AF95-1CBF-45E6-B2DC-809E80D6BEC4}" dt="2021-03-12T17:10:04.229" v="55"/>
        <pc:sldMkLst>
          <pc:docMk/>
          <pc:sldMk cId="3279890149" sldId="273"/>
        </pc:sldMkLst>
        <pc:spChg chg="del">
          <ac:chgData name="Kadam Bhambari" userId="S::kadam.bhambari@skoolofcode.us::e778d72d-be77-4330-b2b3-3c11e004dd3b" providerId="AD" clId="Web-{5411AF95-1CBF-45E6-B2DC-809E80D6BEC4}" dt="2021-03-12T17:10:04.229" v="55"/>
          <ac:spMkLst>
            <pc:docMk/>
            <pc:sldMk cId="3279890149" sldId="273"/>
            <ac:spMk id="4" creationId="{00000000-0000-0000-0000-000000000000}"/>
          </ac:spMkLst>
        </pc:spChg>
      </pc:sldChg>
      <pc:sldChg chg="addSp delSp modSp mod setBg">
        <pc:chgData name="Kadam Bhambari" userId="S::kadam.bhambari@skoolofcode.us::e778d72d-be77-4330-b2b3-3c11e004dd3b" providerId="AD" clId="Web-{5411AF95-1CBF-45E6-B2DC-809E80D6BEC4}" dt="2021-03-12T17:06:15.270" v="12"/>
        <pc:sldMkLst>
          <pc:docMk/>
          <pc:sldMk cId="3707247984" sldId="301"/>
        </pc:sldMkLst>
        <pc:spChg chg="mod">
          <ac:chgData name="Kadam Bhambari" userId="S::kadam.bhambari@skoolofcode.us::e778d72d-be77-4330-b2b3-3c11e004dd3b" providerId="AD" clId="Web-{5411AF95-1CBF-45E6-B2DC-809E80D6BEC4}" dt="2021-03-12T17:06:15.270" v="12"/>
          <ac:spMkLst>
            <pc:docMk/>
            <pc:sldMk cId="3707247984" sldId="301"/>
            <ac:spMk id="3" creationId="{00000000-0000-0000-0000-000000000000}"/>
          </ac:spMkLst>
        </pc:spChg>
        <pc:spChg chg="add">
          <ac:chgData name="Kadam Bhambari" userId="S::kadam.bhambari@skoolofcode.us::e778d72d-be77-4330-b2b3-3c11e004dd3b" providerId="AD" clId="Web-{5411AF95-1CBF-45E6-B2DC-809E80D6BEC4}" dt="2021-03-12T17:06:15.270" v="12"/>
          <ac:spMkLst>
            <pc:docMk/>
            <pc:sldMk cId="3707247984" sldId="301"/>
            <ac:spMk id="7" creationId="{3B854194-185D-494D-905C-7C7CB2E30F6E}"/>
          </ac:spMkLst>
        </pc:spChg>
        <pc:spChg chg="add">
          <ac:chgData name="Kadam Bhambari" userId="S::kadam.bhambari@skoolofcode.us::e778d72d-be77-4330-b2b3-3c11e004dd3b" providerId="AD" clId="Web-{5411AF95-1CBF-45E6-B2DC-809E80D6BEC4}" dt="2021-03-12T17:06:15.270" v="12"/>
          <ac:spMkLst>
            <pc:docMk/>
            <pc:sldMk cId="3707247984" sldId="301"/>
            <ac:spMk id="8" creationId="{B4F5FA0D-0104-4987-8241-EFF7C85B88DE}"/>
          </ac:spMkLst>
        </pc:spChg>
        <pc:spChg chg="add del">
          <ac:chgData name="Kadam Bhambari" userId="S::kadam.bhambari@skoolofcode.us::e778d72d-be77-4330-b2b3-3c11e004dd3b" providerId="AD" clId="Web-{5411AF95-1CBF-45E6-B2DC-809E80D6BEC4}" dt="2021-03-12T17:06:15.254" v="11"/>
          <ac:spMkLst>
            <pc:docMk/>
            <pc:sldMk cId="3707247984" sldId="301"/>
            <ac:spMk id="10" creationId="{1BB867FF-FC45-48F7-8104-F89BE54909F1}"/>
          </ac:spMkLst>
        </pc:spChg>
        <pc:spChg chg="add del">
          <ac:chgData name="Kadam Bhambari" userId="S::kadam.bhambari@skoolofcode.us::e778d72d-be77-4330-b2b3-3c11e004dd3b" providerId="AD" clId="Web-{5411AF95-1CBF-45E6-B2DC-809E80D6BEC4}" dt="2021-03-12T17:06:15.254" v="11"/>
          <ac:spMkLst>
            <pc:docMk/>
            <pc:sldMk cId="3707247984" sldId="301"/>
            <ac:spMk id="12" creationId="{8BB56887-D0D5-4F0C-9E19-7247EB83C8B7}"/>
          </ac:spMkLst>
        </pc:spChg>
        <pc:spChg chg="add del">
          <ac:chgData name="Kadam Bhambari" userId="S::kadam.bhambari@skoolofcode.us::e778d72d-be77-4330-b2b3-3c11e004dd3b" providerId="AD" clId="Web-{5411AF95-1CBF-45E6-B2DC-809E80D6BEC4}" dt="2021-03-12T17:06:15.254" v="11"/>
          <ac:spMkLst>
            <pc:docMk/>
            <pc:sldMk cId="3707247984" sldId="301"/>
            <ac:spMk id="14" creationId="{081E4A58-353D-44AE-B2FC-2A74E2E400F7}"/>
          </ac:spMkLst>
        </pc:spChg>
        <pc:picChg chg="add">
          <ac:chgData name="Kadam Bhambari" userId="S::kadam.bhambari@skoolofcode.us::e778d72d-be77-4330-b2b3-3c11e004dd3b" providerId="AD" clId="Web-{5411AF95-1CBF-45E6-B2DC-809E80D6BEC4}" dt="2021-03-12T17:06:15.270" v="12"/>
          <ac:picMkLst>
            <pc:docMk/>
            <pc:sldMk cId="3707247984" sldId="301"/>
            <ac:picMk id="9" creationId="{2897127E-6CEF-446C-BE87-93B7C46E49D1}"/>
          </ac:picMkLst>
        </pc:picChg>
      </pc:sldChg>
      <pc:sldChg chg="addSp modSp mod setBg">
        <pc:chgData name="Kadam Bhambari" userId="S::kadam.bhambari@skoolofcode.us::e778d72d-be77-4330-b2b3-3c11e004dd3b" providerId="AD" clId="Web-{5411AF95-1CBF-45E6-B2DC-809E80D6BEC4}" dt="2021-03-12T17:06:42.927" v="13"/>
        <pc:sldMkLst>
          <pc:docMk/>
          <pc:sldMk cId="126773154" sldId="305"/>
        </pc:sldMkLst>
        <pc:spChg chg="mod">
          <ac:chgData name="Kadam Bhambari" userId="S::kadam.bhambari@skoolofcode.us::e778d72d-be77-4330-b2b3-3c11e004dd3b" providerId="AD" clId="Web-{5411AF95-1CBF-45E6-B2DC-809E80D6BEC4}" dt="2021-03-12T17:06:42.927" v="13"/>
          <ac:spMkLst>
            <pc:docMk/>
            <pc:sldMk cId="126773154" sldId="305"/>
            <ac:spMk id="3" creationId="{00000000-0000-0000-0000-000000000000}"/>
          </ac:spMkLst>
        </pc:spChg>
        <pc:spChg chg="add">
          <ac:chgData name="Kadam Bhambari" userId="S::kadam.bhambari@skoolofcode.us::e778d72d-be77-4330-b2b3-3c11e004dd3b" providerId="AD" clId="Web-{5411AF95-1CBF-45E6-B2DC-809E80D6BEC4}" dt="2021-03-12T17:06:42.927" v="13"/>
          <ac:spMkLst>
            <pc:docMk/>
            <pc:sldMk cId="126773154" sldId="305"/>
            <ac:spMk id="9" creationId="{3B854194-185D-494D-905C-7C7CB2E30F6E}"/>
          </ac:spMkLst>
        </pc:spChg>
        <pc:spChg chg="add">
          <ac:chgData name="Kadam Bhambari" userId="S::kadam.bhambari@skoolofcode.us::e778d72d-be77-4330-b2b3-3c11e004dd3b" providerId="AD" clId="Web-{5411AF95-1CBF-45E6-B2DC-809E80D6BEC4}" dt="2021-03-12T17:06:42.927" v="13"/>
          <ac:spMkLst>
            <pc:docMk/>
            <pc:sldMk cId="126773154" sldId="305"/>
            <ac:spMk id="11" creationId="{B4F5FA0D-0104-4987-8241-EFF7C85B88DE}"/>
          </ac:spMkLst>
        </pc:spChg>
        <pc:picChg chg="add">
          <ac:chgData name="Kadam Bhambari" userId="S::kadam.bhambari@skoolofcode.us::e778d72d-be77-4330-b2b3-3c11e004dd3b" providerId="AD" clId="Web-{5411AF95-1CBF-45E6-B2DC-809E80D6BEC4}" dt="2021-03-12T17:06:42.927" v="13"/>
          <ac:picMkLst>
            <pc:docMk/>
            <pc:sldMk cId="126773154" sldId="305"/>
            <ac:picMk id="13" creationId="{2897127E-6CEF-446C-BE87-93B7C46E49D1}"/>
          </ac:picMkLst>
        </pc:picChg>
      </pc:sldChg>
      <pc:sldChg chg="addSp modSp mod setBg">
        <pc:chgData name="Kadam Bhambari" userId="S::kadam.bhambari@skoolofcode.us::e778d72d-be77-4330-b2b3-3c11e004dd3b" providerId="AD" clId="Web-{5411AF95-1CBF-45E6-B2DC-809E80D6BEC4}" dt="2021-03-12T17:07:34.897" v="27"/>
        <pc:sldMkLst>
          <pc:docMk/>
          <pc:sldMk cId="1755228924" sldId="308"/>
        </pc:sldMkLst>
        <pc:spChg chg="mod">
          <ac:chgData name="Kadam Bhambari" userId="S::kadam.bhambari@skoolofcode.us::e778d72d-be77-4330-b2b3-3c11e004dd3b" providerId="AD" clId="Web-{5411AF95-1CBF-45E6-B2DC-809E80D6BEC4}" dt="2021-03-12T17:07:34.897" v="27"/>
          <ac:spMkLst>
            <pc:docMk/>
            <pc:sldMk cId="1755228924" sldId="308"/>
            <ac:spMk id="2" creationId="{00000000-0000-0000-0000-000000000000}"/>
          </ac:spMkLst>
        </pc:spChg>
        <pc:spChg chg="mod">
          <ac:chgData name="Kadam Bhambari" userId="S::kadam.bhambari@skoolofcode.us::e778d72d-be77-4330-b2b3-3c11e004dd3b" providerId="AD" clId="Web-{5411AF95-1CBF-45E6-B2DC-809E80D6BEC4}" dt="2021-03-12T17:07:34.897" v="27"/>
          <ac:spMkLst>
            <pc:docMk/>
            <pc:sldMk cId="1755228924" sldId="308"/>
            <ac:spMk id="3" creationId="{00000000-0000-0000-0000-000000000000}"/>
          </ac:spMkLst>
        </pc:spChg>
        <pc:spChg chg="add">
          <ac:chgData name="Kadam Bhambari" userId="S::kadam.bhambari@skoolofcode.us::e778d72d-be77-4330-b2b3-3c11e004dd3b" providerId="AD" clId="Web-{5411AF95-1CBF-45E6-B2DC-809E80D6BEC4}" dt="2021-03-12T17:07:34.897" v="27"/>
          <ac:spMkLst>
            <pc:docMk/>
            <pc:sldMk cId="1755228924" sldId="308"/>
            <ac:spMk id="10" creationId="{4351DFE5-F63D-4BE0-BDA9-E3EB88F01AA5}"/>
          </ac:spMkLst>
        </pc:spChg>
        <pc:picChg chg="add">
          <ac:chgData name="Kadam Bhambari" userId="S::kadam.bhambari@skoolofcode.us::e778d72d-be77-4330-b2b3-3c11e004dd3b" providerId="AD" clId="Web-{5411AF95-1CBF-45E6-B2DC-809E80D6BEC4}" dt="2021-03-12T17:07:34.897" v="27"/>
          <ac:picMkLst>
            <pc:docMk/>
            <pc:sldMk cId="1755228924" sldId="308"/>
            <ac:picMk id="12" creationId="{3AA16612-ACD2-4A16-8F2B-4514FD6BF28F}"/>
          </ac:picMkLst>
        </pc:picChg>
      </pc:sldChg>
      <pc:sldChg chg="del">
        <pc:chgData name="Kadam Bhambari" userId="S::kadam.bhambari@skoolofcode.us::e778d72d-be77-4330-b2b3-3c11e004dd3b" providerId="AD" clId="Web-{5411AF95-1CBF-45E6-B2DC-809E80D6BEC4}" dt="2021-03-12T17:09:29.322" v="53"/>
        <pc:sldMkLst>
          <pc:docMk/>
          <pc:sldMk cId="31640602" sldId="394"/>
        </pc:sldMkLst>
      </pc:sldChg>
      <pc:sldChg chg="addSp modSp mod setBg">
        <pc:chgData name="Kadam Bhambari" userId="S::kadam.bhambari@skoolofcode.us::e778d72d-be77-4330-b2b3-3c11e004dd3b" providerId="AD" clId="Web-{5411AF95-1CBF-45E6-B2DC-809E80D6BEC4}" dt="2021-03-12T17:08:07.054" v="28"/>
        <pc:sldMkLst>
          <pc:docMk/>
          <pc:sldMk cId="4186546771" sldId="403"/>
        </pc:sldMkLst>
        <pc:spChg chg="mod">
          <ac:chgData name="Kadam Bhambari" userId="S::kadam.bhambari@skoolofcode.us::e778d72d-be77-4330-b2b3-3c11e004dd3b" providerId="AD" clId="Web-{5411AF95-1CBF-45E6-B2DC-809E80D6BEC4}" dt="2021-03-12T17:08:07.054" v="28"/>
          <ac:spMkLst>
            <pc:docMk/>
            <pc:sldMk cId="4186546771" sldId="403"/>
            <ac:spMk id="3" creationId="{D95694B4-BBE8-46AF-A741-D19775DC91C8}"/>
          </ac:spMkLst>
        </pc:spChg>
        <pc:spChg chg="add">
          <ac:chgData name="Kadam Bhambari" userId="S::kadam.bhambari@skoolofcode.us::e778d72d-be77-4330-b2b3-3c11e004dd3b" providerId="AD" clId="Web-{5411AF95-1CBF-45E6-B2DC-809E80D6BEC4}" dt="2021-03-12T17:08:07.054" v="28"/>
          <ac:spMkLst>
            <pc:docMk/>
            <pc:sldMk cId="4186546771" sldId="403"/>
            <ac:spMk id="9" creationId="{3B854194-185D-494D-905C-7C7CB2E30F6E}"/>
          </ac:spMkLst>
        </pc:spChg>
        <pc:spChg chg="add">
          <ac:chgData name="Kadam Bhambari" userId="S::kadam.bhambari@skoolofcode.us::e778d72d-be77-4330-b2b3-3c11e004dd3b" providerId="AD" clId="Web-{5411AF95-1CBF-45E6-B2DC-809E80D6BEC4}" dt="2021-03-12T17:08:07.054" v="28"/>
          <ac:spMkLst>
            <pc:docMk/>
            <pc:sldMk cId="4186546771" sldId="403"/>
            <ac:spMk id="11" creationId="{B4F5FA0D-0104-4987-8241-EFF7C85B88DE}"/>
          </ac:spMkLst>
        </pc:spChg>
        <pc:picChg chg="add">
          <ac:chgData name="Kadam Bhambari" userId="S::kadam.bhambari@skoolofcode.us::e778d72d-be77-4330-b2b3-3c11e004dd3b" providerId="AD" clId="Web-{5411AF95-1CBF-45E6-B2DC-809E80D6BEC4}" dt="2021-03-12T17:08:07.054" v="28"/>
          <ac:picMkLst>
            <pc:docMk/>
            <pc:sldMk cId="4186546771" sldId="403"/>
            <ac:picMk id="13" creationId="{2897127E-6CEF-446C-BE87-93B7C46E49D1}"/>
          </ac:picMkLst>
        </pc:picChg>
      </pc:sldChg>
      <pc:sldChg chg="addSp delSp modSp new mod setBg">
        <pc:chgData name="Kadam Bhambari" userId="S::kadam.bhambari@skoolofcode.us::e778d72d-be77-4330-b2b3-3c11e004dd3b" providerId="AD" clId="Web-{5411AF95-1CBF-45E6-B2DC-809E80D6BEC4}" dt="2021-03-12T17:05:59.566" v="9" actId="1076"/>
        <pc:sldMkLst>
          <pc:docMk/>
          <pc:sldMk cId="739870512" sldId="408"/>
        </pc:sldMkLst>
        <pc:spChg chg="del">
          <ac:chgData name="Kadam Bhambari" userId="S::kadam.bhambari@skoolofcode.us::e778d72d-be77-4330-b2b3-3c11e004dd3b" providerId="AD" clId="Web-{5411AF95-1CBF-45E6-B2DC-809E80D6BEC4}" dt="2021-03-12T17:05:25.878" v="2"/>
          <ac:spMkLst>
            <pc:docMk/>
            <pc:sldMk cId="739870512" sldId="408"/>
            <ac:spMk id="2" creationId="{324751E4-53CE-4553-A78F-B8D9BCE61415}"/>
          </ac:spMkLst>
        </pc:spChg>
        <pc:spChg chg="del">
          <ac:chgData name="Kadam Bhambari" userId="S::kadam.bhambari@skoolofcode.us::e778d72d-be77-4330-b2b3-3c11e004dd3b" providerId="AD" clId="Web-{5411AF95-1CBF-45E6-B2DC-809E80D6BEC4}" dt="2021-03-12T17:05:21.050" v="1"/>
          <ac:spMkLst>
            <pc:docMk/>
            <pc:sldMk cId="739870512" sldId="408"/>
            <ac:spMk id="3" creationId="{165CA6E6-1E04-4DC3-9E6C-1169F0FCB836}"/>
          </ac:spMkLst>
        </pc:spChg>
        <pc:spChg chg="del mod">
          <ac:chgData name="Kadam Bhambari" userId="S::kadam.bhambari@skoolofcode.us::e778d72d-be77-4330-b2b3-3c11e004dd3b" providerId="AD" clId="Web-{5411AF95-1CBF-45E6-B2DC-809E80D6BEC4}" dt="2021-03-12T17:05:30.394" v="3"/>
          <ac:spMkLst>
            <pc:docMk/>
            <pc:sldMk cId="739870512" sldId="408"/>
            <ac:spMk id="4" creationId="{C8BB8E7A-2AD9-4661-997D-41D4C4364505}"/>
          </ac:spMkLst>
        </pc:spChg>
        <pc:spChg chg="add del">
          <ac:chgData name="Kadam Bhambari" userId="S::kadam.bhambari@skoolofcode.us::e778d72d-be77-4330-b2b3-3c11e004dd3b" providerId="AD" clId="Web-{5411AF95-1CBF-45E6-B2DC-809E80D6BEC4}" dt="2021-03-12T17:05:41.691" v="6"/>
          <ac:spMkLst>
            <pc:docMk/>
            <pc:sldMk cId="739870512" sldId="408"/>
            <ac:spMk id="10" creationId="{32BC26D8-82FB-445E-AA49-62A77D7C1EE0}"/>
          </ac:spMkLst>
        </pc:spChg>
        <pc:spChg chg="add del">
          <ac:chgData name="Kadam Bhambari" userId="S::kadam.bhambari@skoolofcode.us::e778d72d-be77-4330-b2b3-3c11e004dd3b" providerId="AD" clId="Web-{5411AF95-1CBF-45E6-B2DC-809E80D6BEC4}" dt="2021-03-12T17:05:41.691" v="6"/>
          <ac:spMkLst>
            <pc:docMk/>
            <pc:sldMk cId="739870512" sldId="408"/>
            <ac:spMk id="12" creationId="{CB44330D-EA18-4254-AA95-EB49948539B8}"/>
          </ac:spMkLst>
        </pc:spChg>
        <pc:spChg chg="add del">
          <ac:chgData name="Kadam Bhambari" userId="S::kadam.bhambari@skoolofcode.us::e778d72d-be77-4330-b2b3-3c11e004dd3b" providerId="AD" clId="Web-{5411AF95-1CBF-45E6-B2DC-809E80D6BEC4}" dt="2021-03-12T17:05:41.691" v="5"/>
          <ac:spMkLst>
            <pc:docMk/>
            <pc:sldMk cId="739870512" sldId="408"/>
            <ac:spMk id="17" creationId="{F3060C83-F051-4F0E-ABAD-AA0DFC48B218}"/>
          </ac:spMkLst>
        </pc:spChg>
        <pc:spChg chg="add del">
          <ac:chgData name="Kadam Bhambari" userId="S::kadam.bhambari@skoolofcode.us::e778d72d-be77-4330-b2b3-3c11e004dd3b" providerId="AD" clId="Web-{5411AF95-1CBF-45E6-B2DC-809E80D6BEC4}" dt="2021-03-12T17:05:41.691" v="5"/>
          <ac:spMkLst>
            <pc:docMk/>
            <pc:sldMk cId="739870512" sldId="408"/>
            <ac:spMk id="19" creationId="{83C98ABE-055B-441F-B07E-44F97F083C39}"/>
          </ac:spMkLst>
        </pc:spChg>
        <pc:spChg chg="add del">
          <ac:chgData name="Kadam Bhambari" userId="S::kadam.bhambari@skoolofcode.us::e778d72d-be77-4330-b2b3-3c11e004dd3b" providerId="AD" clId="Web-{5411AF95-1CBF-45E6-B2DC-809E80D6BEC4}" dt="2021-03-12T17:05:41.691" v="5"/>
          <ac:spMkLst>
            <pc:docMk/>
            <pc:sldMk cId="739870512" sldId="408"/>
            <ac:spMk id="21" creationId="{29FDB030-9B49-4CED-8CCD-4D99382388AC}"/>
          </ac:spMkLst>
        </pc:spChg>
        <pc:spChg chg="add del">
          <ac:chgData name="Kadam Bhambari" userId="S::kadam.bhambari@skoolofcode.us::e778d72d-be77-4330-b2b3-3c11e004dd3b" providerId="AD" clId="Web-{5411AF95-1CBF-45E6-B2DC-809E80D6BEC4}" dt="2021-03-12T17:05:41.691" v="5"/>
          <ac:spMkLst>
            <pc:docMk/>
            <pc:sldMk cId="739870512" sldId="408"/>
            <ac:spMk id="23" creationId="{3783CA14-24A1-485C-8B30-D6A5D87987AD}"/>
          </ac:spMkLst>
        </pc:spChg>
        <pc:spChg chg="add del">
          <ac:chgData name="Kadam Bhambari" userId="S::kadam.bhambari@skoolofcode.us::e778d72d-be77-4330-b2b3-3c11e004dd3b" providerId="AD" clId="Web-{5411AF95-1CBF-45E6-B2DC-809E80D6BEC4}" dt="2021-03-12T17:05:41.691" v="5"/>
          <ac:spMkLst>
            <pc:docMk/>
            <pc:sldMk cId="739870512" sldId="408"/>
            <ac:spMk id="25" creationId="{9A97C86A-04D6-40F7-AE84-31AB43E6A846}"/>
          </ac:spMkLst>
        </pc:spChg>
        <pc:spChg chg="add del">
          <ac:chgData name="Kadam Bhambari" userId="S::kadam.bhambari@skoolofcode.us::e778d72d-be77-4330-b2b3-3c11e004dd3b" providerId="AD" clId="Web-{5411AF95-1CBF-45E6-B2DC-809E80D6BEC4}" dt="2021-03-12T17:05:41.691" v="5"/>
          <ac:spMkLst>
            <pc:docMk/>
            <pc:sldMk cId="739870512" sldId="408"/>
            <ac:spMk id="27" creationId="{FF9F2414-84E8-453E-B1F3-389FDE8192D9}"/>
          </ac:spMkLst>
        </pc:spChg>
        <pc:spChg chg="add del">
          <ac:chgData name="Kadam Bhambari" userId="S::kadam.bhambari@skoolofcode.us::e778d72d-be77-4330-b2b3-3c11e004dd3b" providerId="AD" clId="Web-{5411AF95-1CBF-45E6-B2DC-809E80D6BEC4}" dt="2021-03-12T17:05:41.691" v="5"/>
          <ac:spMkLst>
            <pc:docMk/>
            <pc:sldMk cId="739870512" sldId="408"/>
            <ac:spMk id="29" creationId="{3ECA69A1-7536-43AC-85EF-C7106179F5ED}"/>
          </ac:spMkLst>
        </pc:spChg>
        <pc:picChg chg="add mod ord">
          <ac:chgData name="Kadam Bhambari" userId="S::kadam.bhambari@skoolofcode.us::e778d72d-be77-4330-b2b3-3c11e004dd3b" providerId="AD" clId="Web-{5411AF95-1CBF-45E6-B2DC-809E80D6BEC4}" dt="2021-03-12T17:05:46.003" v="7" actId="1076"/>
          <ac:picMkLst>
            <pc:docMk/>
            <pc:sldMk cId="739870512" sldId="408"/>
            <ac:picMk id="5" creationId="{92F46940-F550-4FAF-96FD-7B5D7B878A7E}"/>
          </ac:picMkLst>
        </pc:picChg>
        <pc:picChg chg="add mod">
          <ac:chgData name="Kadam Bhambari" userId="S::kadam.bhambari@skoolofcode.us::e778d72d-be77-4330-b2b3-3c11e004dd3b" providerId="AD" clId="Web-{5411AF95-1CBF-45E6-B2DC-809E80D6BEC4}" dt="2021-03-12T17:05:59.566" v="9" actId="1076"/>
          <ac:picMkLst>
            <pc:docMk/>
            <pc:sldMk cId="739870512" sldId="408"/>
            <ac:picMk id="6" creationId="{7D192D91-9A5D-4BDA-B6EF-811E116DB79F}"/>
          </ac:picMkLst>
        </pc:picChg>
      </pc:sldChg>
      <pc:sldChg chg="new del">
        <pc:chgData name="Kadam Bhambari" userId="S::kadam.bhambari@skoolofcode.us::e778d72d-be77-4330-b2b3-3c11e004dd3b" providerId="AD" clId="Web-{5411AF95-1CBF-45E6-B2DC-809E80D6BEC4}" dt="2021-03-12T17:07:11.037" v="16"/>
        <pc:sldMkLst>
          <pc:docMk/>
          <pc:sldMk cId="1196727541" sldId="409"/>
        </pc:sldMkLst>
      </pc:sldChg>
      <pc:sldChg chg="modSp add replId">
        <pc:chgData name="Kadam Bhambari" userId="S::kadam.bhambari@skoolofcode.us::e778d72d-be77-4330-b2b3-3c11e004dd3b" providerId="AD" clId="Web-{5411AF95-1CBF-45E6-B2DC-809E80D6BEC4}" dt="2021-03-12T17:07:20.771" v="26" actId="20577"/>
        <pc:sldMkLst>
          <pc:docMk/>
          <pc:sldMk cId="3236323207" sldId="410"/>
        </pc:sldMkLst>
        <pc:spChg chg="mod">
          <ac:chgData name="Kadam Bhambari" userId="S::kadam.bhambari@skoolofcode.us::e778d72d-be77-4330-b2b3-3c11e004dd3b" providerId="AD" clId="Web-{5411AF95-1CBF-45E6-B2DC-809E80D6BEC4}" dt="2021-03-12T17:07:20.771" v="26" actId="20577"/>
          <ac:spMkLst>
            <pc:docMk/>
            <pc:sldMk cId="3236323207" sldId="410"/>
            <ac:spMk id="3" creationId="{00000000-0000-0000-0000-000000000000}"/>
          </ac:spMkLst>
        </pc:spChg>
      </pc:sldChg>
      <pc:sldChg chg="new del">
        <pc:chgData name="Kadam Bhambari" userId="S::kadam.bhambari@skoolofcode.us::e778d72d-be77-4330-b2b3-3c11e004dd3b" providerId="AD" clId="Web-{5411AF95-1CBF-45E6-B2DC-809E80D6BEC4}" dt="2021-03-12T17:08:25.320" v="31"/>
        <pc:sldMkLst>
          <pc:docMk/>
          <pc:sldMk cId="2082054032" sldId="411"/>
        </pc:sldMkLst>
      </pc:sldChg>
      <pc:sldChg chg="modSp add replId">
        <pc:chgData name="Kadam Bhambari" userId="S::kadam.bhambari@skoolofcode.us::e778d72d-be77-4330-b2b3-3c11e004dd3b" providerId="AD" clId="Web-{5411AF95-1CBF-45E6-B2DC-809E80D6BEC4}" dt="2021-03-12T17:08:38.133" v="42" actId="20577"/>
        <pc:sldMkLst>
          <pc:docMk/>
          <pc:sldMk cId="590200902" sldId="412"/>
        </pc:sldMkLst>
        <pc:spChg chg="mod">
          <ac:chgData name="Kadam Bhambari" userId="S::kadam.bhambari@skoolofcode.us::e778d72d-be77-4330-b2b3-3c11e004dd3b" providerId="AD" clId="Web-{5411AF95-1CBF-45E6-B2DC-809E80D6BEC4}" dt="2021-03-12T17:08:38.133" v="42" actId="20577"/>
          <ac:spMkLst>
            <pc:docMk/>
            <pc:sldMk cId="590200902" sldId="412"/>
            <ac:spMk id="3" creationId="{00000000-0000-0000-0000-000000000000}"/>
          </ac:spMkLst>
        </pc:spChg>
      </pc:sldChg>
      <pc:sldChg chg="modSp add replId">
        <pc:chgData name="Kadam Bhambari" userId="S::kadam.bhambari@skoolofcode.us::e778d72d-be77-4330-b2b3-3c11e004dd3b" providerId="AD" clId="Web-{5411AF95-1CBF-45E6-B2DC-809E80D6BEC4}" dt="2021-03-12T17:09:26.165" v="52" actId="20577"/>
        <pc:sldMkLst>
          <pc:docMk/>
          <pc:sldMk cId="465254409" sldId="413"/>
        </pc:sldMkLst>
        <pc:spChg chg="mod">
          <ac:chgData name="Kadam Bhambari" userId="S::kadam.bhambari@skoolofcode.us::e778d72d-be77-4330-b2b3-3c11e004dd3b" providerId="AD" clId="Web-{5411AF95-1CBF-45E6-B2DC-809E80D6BEC4}" dt="2021-03-12T17:09:26.165" v="52" actId="20577"/>
          <ac:spMkLst>
            <pc:docMk/>
            <pc:sldMk cId="465254409" sldId="41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8169A-7A10-4397-A8AE-3B70D14C7D2F}" type="datetimeFigureOut">
              <a:rPr lang="en-IN" smtClean="0"/>
              <a:t>24-10-2021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1BB5A-FA55-47F1-ABFB-0FC374E3C00C}" type="slidenum">
              <a:rPr lang="en-IN" smtClean="0"/>
              <a:t>‹#›</a:t>
            </a:fld>
            <a:endParaRPr lang="en-IN"/>
          </a:p>
        </p:txBody>
      </p:sp>
    </p:spTree>
    <p:extLst>
      <p:ext uri="{BB962C8B-B14F-4D97-AF65-F5344CB8AC3E}">
        <p14:creationId xmlns:p14="http://schemas.microsoft.com/office/powerpoint/2010/main" val="189165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nternetofthingsagenda.techtarget.com/definition/unique-identifier-UI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pxt.azureedge.net/" TargetMode="External"/><Relationship Id="rId3" Type="http://schemas.openxmlformats.org/officeDocument/2006/relationships/hyperlink" Target="https://pxt.microbit.org/" TargetMode="External"/><Relationship Id="rId7" Type="http://schemas.openxmlformats.org/officeDocument/2006/relationships/hyperlink" Target="https://trg-microbit.userpxt.io/"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pxt.io/" TargetMode="External"/><Relationship Id="rId11" Type="http://schemas.openxmlformats.org/officeDocument/2006/relationships/hyperlink" Target="http://microbit.codekingdoms.com/" TargetMode="External"/><Relationship Id="rId5" Type="http://schemas.openxmlformats.org/officeDocument/2006/relationships/hyperlink" Target="https://makecode.com/" TargetMode="External"/><Relationship Id="rId10" Type="http://schemas.openxmlformats.org/officeDocument/2006/relationships/hyperlink" Target="http://www.microbit.co.uk/" TargetMode="External"/><Relationship Id="rId4" Type="http://schemas.openxmlformats.org/officeDocument/2006/relationships/hyperlink" Target="https://makecode.microbit.org/" TargetMode="External"/><Relationship Id="rId9" Type="http://schemas.openxmlformats.org/officeDocument/2006/relationships/hyperlink" Target="https://github.com/"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pxt.azureedge.net/" TargetMode="External"/><Relationship Id="rId3" Type="http://schemas.openxmlformats.org/officeDocument/2006/relationships/hyperlink" Target="https://pxt.microbit.org/" TargetMode="External"/><Relationship Id="rId7" Type="http://schemas.openxmlformats.org/officeDocument/2006/relationships/hyperlink" Target="https://trg-microbit.userpxt.io/"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pxt.io/" TargetMode="External"/><Relationship Id="rId11" Type="http://schemas.openxmlformats.org/officeDocument/2006/relationships/hyperlink" Target="http://microbit.codekingdoms.com/" TargetMode="External"/><Relationship Id="rId5" Type="http://schemas.openxmlformats.org/officeDocument/2006/relationships/hyperlink" Target="https://makecode.com/" TargetMode="External"/><Relationship Id="rId10" Type="http://schemas.openxmlformats.org/officeDocument/2006/relationships/hyperlink" Target="http://www.microbit.co.uk/" TargetMode="External"/><Relationship Id="rId4" Type="http://schemas.openxmlformats.org/officeDocument/2006/relationships/hyperlink" Target="https://makecode.microbit.org/" TargetMode="External"/><Relationship Id="rId9" Type="http://schemas.openxmlformats.org/officeDocument/2006/relationships/hyperlink" Target="https://github.com/"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pxt.azureedge.net/" TargetMode="External"/><Relationship Id="rId3" Type="http://schemas.openxmlformats.org/officeDocument/2006/relationships/hyperlink" Target="https://pxt.microbit.org/" TargetMode="External"/><Relationship Id="rId7" Type="http://schemas.openxmlformats.org/officeDocument/2006/relationships/hyperlink" Target="https://trg-microbit.userpxt.io/"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pxt.io/" TargetMode="External"/><Relationship Id="rId11" Type="http://schemas.openxmlformats.org/officeDocument/2006/relationships/hyperlink" Target="http://microbit.codekingdoms.com/" TargetMode="External"/><Relationship Id="rId5" Type="http://schemas.openxmlformats.org/officeDocument/2006/relationships/hyperlink" Target="https://makecode.com/" TargetMode="External"/><Relationship Id="rId10" Type="http://schemas.openxmlformats.org/officeDocument/2006/relationships/hyperlink" Target="http://www.microbit.co.uk/" TargetMode="External"/><Relationship Id="rId4" Type="http://schemas.openxmlformats.org/officeDocument/2006/relationships/hyperlink" Target="https://makecode.microbit.org/" TargetMode="External"/><Relationship Id="rId9" Type="http://schemas.openxmlformats.org/officeDocument/2006/relationships/hyperlink" Target="https://github.com/"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pxt.azureedge.net/" TargetMode="External"/><Relationship Id="rId3" Type="http://schemas.openxmlformats.org/officeDocument/2006/relationships/hyperlink" Target="https://pxt.microbit.org/" TargetMode="External"/><Relationship Id="rId7" Type="http://schemas.openxmlformats.org/officeDocument/2006/relationships/hyperlink" Target="https://trg-microbit.userpxt.io/"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pxt.io/" TargetMode="External"/><Relationship Id="rId11" Type="http://schemas.openxmlformats.org/officeDocument/2006/relationships/hyperlink" Target="http://microbit.codekingdoms.com/" TargetMode="External"/><Relationship Id="rId5" Type="http://schemas.openxmlformats.org/officeDocument/2006/relationships/hyperlink" Target="https://makecode.com/" TargetMode="External"/><Relationship Id="rId10" Type="http://schemas.openxmlformats.org/officeDocument/2006/relationships/hyperlink" Target="http://www.microbit.co.uk/" TargetMode="External"/><Relationship Id="rId4" Type="http://schemas.openxmlformats.org/officeDocument/2006/relationships/hyperlink" Target="https://makecode.microbit.org/" TargetMode="External"/><Relationship Id="rId9" Type="http://schemas.openxmlformats.org/officeDocument/2006/relationships/hyperlink" Target="https://github.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sng" kern="1200" dirty="0">
                <a:solidFill>
                  <a:schemeClr val="tx1"/>
                </a:solidFill>
                <a:effectLst/>
                <a:latin typeface="+mn-lt"/>
                <a:ea typeface="+mn-ea"/>
                <a:cs typeface="+mn-cs"/>
              </a:rPr>
              <a:t>IOT :</a:t>
            </a:r>
            <a:r>
              <a:rPr lang="en-IN" sz="1200" b="0" i="0" u="none" kern="120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The internet of things, or IoT, is a system of interrelated computing devices, mechanical and digital machines, objects, animals or people that are provided with unique identifiers (</a:t>
            </a:r>
            <a:r>
              <a:rPr lang="en-IN" sz="1200" b="0" i="0" u="sng" kern="1200" dirty="0">
                <a:solidFill>
                  <a:schemeClr val="tx1"/>
                </a:solidFill>
                <a:effectLst/>
                <a:latin typeface="+mn-lt"/>
                <a:ea typeface="+mn-ea"/>
                <a:cs typeface="+mn-cs"/>
                <a:hlinkClick r:id="rId3"/>
              </a:rPr>
              <a:t>UIDs</a:t>
            </a:r>
            <a:r>
              <a:rPr lang="en-IN" sz="1200" b="0" i="0" kern="1200" dirty="0">
                <a:solidFill>
                  <a:schemeClr val="tx1"/>
                </a:solidFill>
                <a:effectLst/>
                <a:latin typeface="+mn-lt"/>
                <a:ea typeface="+mn-ea"/>
                <a:cs typeface="+mn-cs"/>
              </a:rPr>
              <a:t>) and the ability to transfer data over a network without requiring human-to-human or human-to-computer interaction.</a:t>
            </a:r>
            <a:endParaRPr lang="en-US" dirty="0"/>
          </a:p>
        </p:txBody>
      </p:sp>
      <p:sp>
        <p:nvSpPr>
          <p:cNvPr id="4" name="Slide Number Placeholder 3"/>
          <p:cNvSpPr>
            <a:spLocks noGrp="1"/>
          </p:cNvSpPr>
          <p:nvPr>
            <p:ph type="sldNum" sz="quarter" idx="10"/>
          </p:nvPr>
        </p:nvSpPr>
        <p:spPr/>
        <p:txBody>
          <a:bodyPr/>
          <a:lstStyle/>
          <a:p>
            <a:fld id="{B340996F-CDB6-4052-AA9F-57EF508AA50C}" type="slidenum">
              <a:rPr lang="en-US" smtClean="0"/>
              <a:pPr/>
              <a:t>1</a:t>
            </a:fld>
            <a:endParaRPr lang="en-US"/>
          </a:p>
        </p:txBody>
      </p:sp>
    </p:spTree>
    <p:extLst>
      <p:ext uri="{BB962C8B-B14F-4D97-AF65-F5344CB8AC3E}">
        <p14:creationId xmlns:p14="http://schemas.microsoft.com/office/powerpoint/2010/main" val="755564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Explain how a Compass works</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90</a:t>
            </a:fld>
            <a:endParaRPr lang="en-US" altLang="en-US" dirty="0"/>
          </a:p>
        </p:txBody>
      </p:sp>
    </p:spTree>
    <p:extLst>
      <p:ext uri="{BB962C8B-B14F-4D97-AF65-F5344CB8AC3E}">
        <p14:creationId xmlns:p14="http://schemas.microsoft.com/office/powerpoint/2010/main" val="4243384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Learners to try the calibration program or demonstrate it to them.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93</a:t>
            </a:fld>
            <a:endParaRPr lang="en-US" altLang="en-US" dirty="0"/>
          </a:p>
        </p:txBody>
      </p:sp>
    </p:spTree>
    <p:extLst>
      <p:ext uri="{BB962C8B-B14F-4D97-AF65-F5344CB8AC3E}">
        <p14:creationId xmlns:p14="http://schemas.microsoft.com/office/powerpoint/2010/main" val="290404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Learners to try the calibration program or demonstrate it to them.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94</a:t>
            </a:fld>
            <a:endParaRPr lang="en-US" altLang="en-US" dirty="0"/>
          </a:p>
        </p:txBody>
      </p:sp>
    </p:spTree>
    <p:extLst>
      <p:ext uri="{BB962C8B-B14F-4D97-AF65-F5344CB8AC3E}">
        <p14:creationId xmlns:p14="http://schemas.microsoft.com/office/powerpoint/2010/main" val="50254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96</a:t>
            </a:fld>
            <a:endParaRPr lang="en-US" altLang="en-US"/>
          </a:p>
        </p:txBody>
      </p:sp>
    </p:spTree>
    <p:extLst>
      <p:ext uri="{BB962C8B-B14F-4D97-AF65-F5344CB8AC3E}">
        <p14:creationId xmlns:p14="http://schemas.microsoft.com/office/powerpoint/2010/main" val="328476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There are endless ways you can use this feature in your programs such as creating a pedometer that measures each step taken or measuring the acceleration of an object by attaching the </a:t>
            </a:r>
            <a:r>
              <a:rPr lang="en-IN" sz="1200" dirty="0" err="1"/>
              <a:t>micro:bit</a:t>
            </a:r>
            <a:r>
              <a:rPr lang="en-IN" sz="1200" dirty="0"/>
              <a:t> and sliding it down a ramp, or even just measuring movement like a shake of the </a:t>
            </a:r>
            <a:r>
              <a:rPr lang="en-IN" sz="1200" dirty="0" err="1"/>
              <a:t>micro:bit</a:t>
            </a:r>
            <a:r>
              <a:rPr lang="en-IN" sz="1200" dirty="0"/>
              <a:t> to simulate the roll a die like this example. Each time you shake the </a:t>
            </a:r>
            <a:r>
              <a:rPr lang="en-IN" sz="1200" dirty="0" err="1"/>
              <a:t>micro:bit</a:t>
            </a:r>
            <a:r>
              <a:rPr lang="en-IN" sz="1200" dirty="0"/>
              <a:t> the accelerometer detects the movement and displays a random number from 1-6. </a:t>
            </a:r>
            <a:endParaRPr lang="en-IN" sz="1800" dirty="0"/>
          </a:p>
          <a:p>
            <a:endParaRPr lang="en-IN" dirty="0"/>
          </a:p>
        </p:txBody>
      </p:sp>
      <p:sp>
        <p:nvSpPr>
          <p:cNvPr id="4" name="Slide Number Placeholder 3"/>
          <p:cNvSpPr>
            <a:spLocks noGrp="1"/>
          </p:cNvSpPr>
          <p:nvPr>
            <p:ph type="sldNum" sz="quarter" idx="5"/>
          </p:nvPr>
        </p:nvSpPr>
        <p:spPr/>
        <p:txBody>
          <a:bodyPr/>
          <a:lstStyle/>
          <a:p>
            <a:fld id="{C7ADF3D7-23C8-4046-BB24-7637BEDEA90C}" type="slidenum">
              <a:rPr lang="en-IN" smtClean="0"/>
              <a:t>111</a:t>
            </a:fld>
            <a:endParaRPr lang="en-IN"/>
          </a:p>
        </p:txBody>
      </p:sp>
    </p:spTree>
    <p:extLst>
      <p:ext uri="{BB962C8B-B14F-4D97-AF65-F5344CB8AC3E}">
        <p14:creationId xmlns:p14="http://schemas.microsoft.com/office/powerpoint/2010/main" val="2682974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examples to show difference between Analogue and digital sensors. Digital sensors are like switches – either on or off – </a:t>
            </a:r>
            <a:r>
              <a:rPr lang="en-GB" dirty="0" err="1"/>
              <a:t>eg</a:t>
            </a:r>
            <a:r>
              <a:rPr lang="en-GB" dirty="0"/>
              <a:t> door sensors in an alarm system. Analogue sensors measure continuously like a speed or temperature sensor. The program may make a digital system based on analogue data – it changes what it does if an analogue value is larger than a given value.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112</a:t>
            </a:fld>
            <a:endParaRPr lang="en-US" altLang="en-US"/>
          </a:p>
        </p:txBody>
      </p:sp>
    </p:spTree>
    <p:extLst>
      <p:ext uri="{BB962C8B-B14F-4D97-AF65-F5344CB8AC3E}">
        <p14:creationId xmlns:p14="http://schemas.microsoft.com/office/powerpoint/2010/main" val="145130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Perhaps use the 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113</a:t>
            </a:fld>
            <a:endParaRPr lang="en-US" altLang="en-US"/>
          </a:p>
        </p:txBody>
      </p:sp>
    </p:spTree>
    <p:extLst>
      <p:ext uri="{BB962C8B-B14F-4D97-AF65-F5344CB8AC3E}">
        <p14:creationId xmlns:p14="http://schemas.microsoft.com/office/powerpoint/2010/main" val="3569319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114</a:t>
            </a:fld>
            <a:endParaRPr lang="en-US" altLang="en-US"/>
          </a:p>
        </p:txBody>
      </p:sp>
    </p:spTree>
    <p:extLst>
      <p:ext uri="{BB962C8B-B14F-4D97-AF65-F5344CB8AC3E}">
        <p14:creationId xmlns:p14="http://schemas.microsoft.com/office/powerpoint/2010/main" val="3406806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purpose of the activity</a:t>
            </a:r>
            <a:r>
              <a:rPr lang="en-GB" baseline="0" dirty="0"/>
              <a:t> is to give learners their first opportunity to have a look at the </a:t>
            </a:r>
            <a:r>
              <a:rPr lang="en-GB" baseline="0" dirty="0" err="1"/>
              <a:t>micro:bit</a:t>
            </a:r>
            <a:r>
              <a:rPr lang="en-GB" baseline="0" dirty="0"/>
              <a:t>. Discuss what input and output devices are, using this slide, and then allow learners to independently look over the different components on the </a:t>
            </a:r>
            <a:r>
              <a:rPr lang="en-GB" baseline="0" dirty="0" err="1"/>
              <a:t>micro:bit</a:t>
            </a:r>
            <a:r>
              <a:rPr lang="en-GB" baseline="0" dirty="0"/>
              <a:t>. After 5 minutes ask learners what they have identified. The main output that many will identify will be the LED matrix i.e. the lights which make up the screen on the front of the device. The purpose of this is to display / output the data to the user. Some may identify that the USB socket acts as an output as it can be used to transfer data from the </a:t>
            </a:r>
            <a:r>
              <a:rPr lang="en-GB" baseline="0" dirty="0" err="1"/>
              <a:t>micro:bit</a:t>
            </a:r>
            <a:r>
              <a:rPr lang="en-GB" baseline="0" dirty="0"/>
              <a:t> to a computer. On the reverse of the </a:t>
            </a:r>
            <a:r>
              <a:rPr lang="en-GB" baseline="0" dirty="0" err="1"/>
              <a:t>micro:bit</a:t>
            </a:r>
            <a:r>
              <a:rPr lang="en-GB" baseline="0" dirty="0"/>
              <a:t> the Bluetooth antenna is labelled. This also allows data to be transferred from the </a:t>
            </a:r>
            <a:r>
              <a:rPr lang="en-GB" baseline="0" dirty="0" err="1"/>
              <a:t>miro:bit</a:t>
            </a:r>
            <a:r>
              <a:rPr lang="en-GB" baseline="0" dirty="0"/>
              <a:t> wirelessly. The main input devices which learners will identify will be Buttons A and B. The Bluetooth antenna and USB socket can also act as input devices. Highlight to learners the lines or wires that appear on the reverse of the </a:t>
            </a:r>
            <a:r>
              <a:rPr lang="en-GB" baseline="0" dirty="0" err="1"/>
              <a:t>micro:bit</a:t>
            </a:r>
            <a:r>
              <a:rPr lang="en-GB" baseline="0" dirty="0"/>
              <a:t>. These wires transmit the data between the different component parts. If there is time you could also highlight the compass and accelerometer. The compass will be used in a future lesson. The accelerometer allows gestures to be detected such as whether someone is shaking the </a:t>
            </a:r>
            <a:r>
              <a:rPr lang="en-GB" baseline="0" dirty="0" err="1"/>
              <a:t>micro:bit</a:t>
            </a:r>
            <a:r>
              <a:rPr lang="en-GB" baseline="0" dirty="0"/>
              <a:t>. This also acts as an input device.</a:t>
            </a:r>
            <a:endParaRPr lang="en-GB"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980475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initial introduction reminds learners of the concept of input and output devices. You could use questioning prior to showing the slide to see if any learners are able to recall the material covered in the last lesson.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79021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then start to program their own name badge. This is the first time that learners will have used the </a:t>
            </a:r>
            <a:r>
              <a:rPr lang="en-US" dirty="0" err="1"/>
              <a:t>micro:bit</a:t>
            </a:r>
            <a:r>
              <a:rPr lang="en-US" dirty="0"/>
              <a:t> in the lesson and they are certain to enjoy the task. The most challenging part of the task will be transferring the hex file from the PC onto the </a:t>
            </a:r>
            <a:r>
              <a:rPr lang="en-US" dirty="0" err="1"/>
              <a:t>micro:bit</a:t>
            </a:r>
            <a:r>
              <a:rPr lang="en-US" dirty="0"/>
              <a:t>. This should initially be demonstrated by the Teacher. It is also worth stressing that all of the blocks are </a:t>
            </a:r>
            <a:r>
              <a:rPr lang="en-US" dirty="0" err="1"/>
              <a:t>colour</a:t>
            </a:r>
            <a:r>
              <a:rPr lang="en-US" dirty="0"/>
              <a:t> coded, which should help learners to find where they are located.</a:t>
            </a:r>
          </a:p>
          <a:p>
            <a:endParaRPr lang="en-GB" b="1" dirty="0">
              <a:latin typeface="Lato" panose="020F0502020204030203" pitchFamily="34" charset="0"/>
              <a:ea typeface="Lato" panose="020F0502020204030203" pitchFamily="34" charset="0"/>
              <a:cs typeface="Lato" panose="020F0502020204030203" pitchFamily="34" charset="0"/>
            </a:endParaRPr>
          </a:p>
          <a:p>
            <a:r>
              <a:rPr lang="en-GB" b="1" dirty="0">
                <a:latin typeface="Lato" panose="020F0502020204030203" pitchFamily="34" charset="0"/>
                <a:ea typeface="Lato" panose="020F0502020204030203" pitchFamily="34" charset="0"/>
                <a:cs typeface="Lato" panose="020F0502020204030203" pitchFamily="34" charset="0"/>
              </a:rPr>
              <a:t>How to Ensure that </a:t>
            </a:r>
            <a:r>
              <a:rPr lang="en-GB" b="1" dirty="0" err="1">
                <a:latin typeface="Lato" panose="020F0502020204030203" pitchFamily="34" charset="0"/>
                <a:ea typeface="Lato" panose="020F0502020204030203" pitchFamily="34" charset="0"/>
                <a:cs typeface="Lato" panose="020F0502020204030203" pitchFamily="34" charset="0"/>
              </a:rPr>
              <a:t>MakeCode</a:t>
            </a:r>
            <a:r>
              <a:rPr lang="en-GB" b="1" dirty="0">
                <a:latin typeface="Lato" panose="020F0502020204030203" pitchFamily="34" charset="0"/>
                <a:ea typeface="Lato" panose="020F0502020204030203" pitchFamily="34" charset="0"/>
                <a:cs typeface="Lato" panose="020F0502020204030203" pitchFamily="34" charset="0"/>
              </a:rPr>
              <a:t> is available </a:t>
            </a:r>
          </a:p>
          <a:p>
            <a:r>
              <a:rPr lang="en-GB" dirty="0">
                <a:latin typeface="Lato" panose="020F0502020204030203" pitchFamily="34" charset="0"/>
                <a:ea typeface="Lato" panose="020F0502020204030203" pitchFamily="34" charset="0"/>
                <a:cs typeface="Lato" panose="020F0502020204030203" pitchFamily="34" charset="0"/>
              </a:rPr>
              <a:t>Ensure the following website are unfiltered (a constantly updated list is available at https://support.microbit.org/support/solutions/articles/19000030385-firewall-whitelist-requirements-for-micro-bit-editors)</a:t>
            </a:r>
          </a:p>
          <a:p>
            <a:r>
              <a:rPr lang="en-GB" dirty="0">
                <a:latin typeface="Lato" panose="020F0502020204030203" pitchFamily="34" charset="0"/>
                <a:ea typeface="Lato" panose="020F0502020204030203" pitchFamily="34" charset="0"/>
                <a:cs typeface="Lato" panose="020F0502020204030203" pitchFamily="34" charset="0"/>
              </a:rPr>
              <a:t>You need access to USB devices if these are blocked by default all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use the same ID – use your security policy to exempt the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ID</a:t>
            </a: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PXT / </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MakeCode</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Javascript</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 Blocks Editor:</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3"/>
              </a:rPr>
              <a:t>pxt.microbit.org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4"/>
              </a:rPr>
              <a:t>makecode.microbit.org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5"/>
              </a:rPr>
              <a:t>makecode.com</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6"/>
              </a:rPr>
              <a:t>www.pxt.io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7"/>
              </a:rPr>
              <a:t>trg-microbit.userpxt.io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8"/>
              </a:rPr>
              <a:t>pxt.azureedge.net</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9"/>
              </a:rPr>
              <a:t>github.com</a:t>
            </a:r>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br>
              <a:rPr lang="en-GB" dirty="0">
                <a:latin typeface="Lato" panose="020F0502020204030203" pitchFamily="34" charset="0"/>
                <a:ea typeface="Lato" panose="020F0502020204030203" pitchFamily="34" charset="0"/>
                <a:cs typeface="Lato" panose="020F0502020204030203" pitchFamily="34" charset="0"/>
              </a:rPr>
            </a:b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Blocks:</a:t>
            </a:r>
            <a:b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Touch Develop:</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Code Kingdoms:</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1"/>
              </a:rPr>
              <a:t>microbit.codekingdoms.com</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python.microbit.org</a:t>
            </a:r>
            <a:endParaRPr lang="en-GB"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2059362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then start to program their own name badge. This is the first time that learners will have used the </a:t>
            </a:r>
            <a:r>
              <a:rPr lang="en-US" dirty="0" err="1"/>
              <a:t>micro:bit</a:t>
            </a:r>
            <a:r>
              <a:rPr lang="en-US" dirty="0"/>
              <a:t> in the lesson and they are certain to enjoy the task. The most challenging part of the task will be transferring the hex file from the PC onto the </a:t>
            </a:r>
            <a:r>
              <a:rPr lang="en-US" dirty="0" err="1"/>
              <a:t>micro:bit</a:t>
            </a:r>
            <a:r>
              <a:rPr lang="en-US" dirty="0"/>
              <a:t>. This should initially be demonstrated by the Teacher. It is also worth stressing that all of the blocks are </a:t>
            </a:r>
            <a:r>
              <a:rPr lang="en-US" dirty="0" err="1"/>
              <a:t>colour</a:t>
            </a:r>
            <a:r>
              <a:rPr lang="en-US" dirty="0"/>
              <a:t> coded, which should help learners to find where they are located.</a:t>
            </a:r>
          </a:p>
          <a:p>
            <a:endParaRPr lang="en-GB" b="1" dirty="0">
              <a:latin typeface="Lato" panose="020F0502020204030203" pitchFamily="34" charset="0"/>
              <a:ea typeface="Lato" panose="020F0502020204030203" pitchFamily="34" charset="0"/>
              <a:cs typeface="Lato" panose="020F0502020204030203" pitchFamily="34" charset="0"/>
            </a:endParaRPr>
          </a:p>
          <a:p>
            <a:r>
              <a:rPr lang="en-GB" b="1" dirty="0">
                <a:latin typeface="Lato" panose="020F0502020204030203" pitchFamily="34" charset="0"/>
                <a:ea typeface="Lato" panose="020F0502020204030203" pitchFamily="34" charset="0"/>
                <a:cs typeface="Lato" panose="020F0502020204030203" pitchFamily="34" charset="0"/>
              </a:rPr>
              <a:t>How to Ensure that </a:t>
            </a:r>
            <a:r>
              <a:rPr lang="en-GB" b="1" dirty="0" err="1">
                <a:latin typeface="Lato" panose="020F0502020204030203" pitchFamily="34" charset="0"/>
                <a:ea typeface="Lato" panose="020F0502020204030203" pitchFamily="34" charset="0"/>
                <a:cs typeface="Lato" panose="020F0502020204030203" pitchFamily="34" charset="0"/>
              </a:rPr>
              <a:t>MakeCode</a:t>
            </a:r>
            <a:r>
              <a:rPr lang="en-GB" b="1" dirty="0">
                <a:latin typeface="Lato" panose="020F0502020204030203" pitchFamily="34" charset="0"/>
                <a:ea typeface="Lato" panose="020F0502020204030203" pitchFamily="34" charset="0"/>
                <a:cs typeface="Lato" panose="020F0502020204030203" pitchFamily="34" charset="0"/>
              </a:rPr>
              <a:t> is available </a:t>
            </a:r>
          </a:p>
          <a:p>
            <a:r>
              <a:rPr lang="en-GB" dirty="0">
                <a:latin typeface="Lato" panose="020F0502020204030203" pitchFamily="34" charset="0"/>
                <a:ea typeface="Lato" panose="020F0502020204030203" pitchFamily="34" charset="0"/>
                <a:cs typeface="Lato" panose="020F0502020204030203" pitchFamily="34" charset="0"/>
              </a:rPr>
              <a:t>Ensure the following website are unfiltered (a constantly updated list is available at https://support.microbit.org/support/solutions/articles/19000030385-firewall-whitelist-requirements-for-micro-bit-editors)</a:t>
            </a:r>
          </a:p>
          <a:p>
            <a:r>
              <a:rPr lang="en-GB" dirty="0">
                <a:latin typeface="Lato" panose="020F0502020204030203" pitchFamily="34" charset="0"/>
                <a:ea typeface="Lato" panose="020F0502020204030203" pitchFamily="34" charset="0"/>
                <a:cs typeface="Lato" panose="020F0502020204030203" pitchFamily="34" charset="0"/>
              </a:rPr>
              <a:t>You need access to USB devices if these are blocked by default all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use the same ID – use your security policy to exempt the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ID</a:t>
            </a: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PXT / </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MakeCode</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Javascript</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 Blocks Editor:</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3"/>
              </a:rPr>
              <a:t>pxt.microbit.org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4"/>
              </a:rPr>
              <a:t>makecode.microbit.org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5"/>
              </a:rPr>
              <a:t>makecode.com</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6"/>
              </a:rPr>
              <a:t>www.pxt.io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7"/>
              </a:rPr>
              <a:t>trg-microbit.userpxt.io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8"/>
              </a:rPr>
              <a:t>pxt.azureedge.net</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9"/>
              </a:rPr>
              <a:t>github.com</a:t>
            </a:r>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br>
              <a:rPr lang="en-GB" dirty="0">
                <a:latin typeface="Lato" panose="020F0502020204030203" pitchFamily="34" charset="0"/>
                <a:ea typeface="Lato" panose="020F0502020204030203" pitchFamily="34" charset="0"/>
                <a:cs typeface="Lato" panose="020F0502020204030203" pitchFamily="34" charset="0"/>
              </a:rPr>
            </a:b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Blocks:</a:t>
            </a:r>
            <a:b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Touch Develop:</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Code Kingdoms:</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1"/>
              </a:rPr>
              <a:t>microbit.codekingdoms.com</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python.microbit.org</a:t>
            </a:r>
            <a:endParaRPr lang="en-GB"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410045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then start to program their own name badge. This is the first time that learners will have used the </a:t>
            </a:r>
            <a:r>
              <a:rPr lang="en-US" dirty="0" err="1"/>
              <a:t>micro:bit</a:t>
            </a:r>
            <a:r>
              <a:rPr lang="en-US" dirty="0"/>
              <a:t> in the lesson and they are certain to enjoy the task. The most challenging part of the task will be transferring the hex file from the PC onto the </a:t>
            </a:r>
            <a:r>
              <a:rPr lang="en-US" dirty="0" err="1"/>
              <a:t>micro:bit</a:t>
            </a:r>
            <a:r>
              <a:rPr lang="en-US" dirty="0"/>
              <a:t>. This should initially be demonstrated by the Teacher. It is also worth stressing that all of the blocks are </a:t>
            </a:r>
            <a:r>
              <a:rPr lang="en-US" dirty="0" err="1"/>
              <a:t>colour</a:t>
            </a:r>
            <a:r>
              <a:rPr lang="en-US" dirty="0"/>
              <a:t> coded, which should help learners to find where they are located.</a:t>
            </a:r>
          </a:p>
          <a:p>
            <a:endParaRPr lang="en-GB" b="1" dirty="0">
              <a:latin typeface="Lato" panose="020F0502020204030203" pitchFamily="34" charset="0"/>
              <a:ea typeface="Lato" panose="020F0502020204030203" pitchFamily="34" charset="0"/>
              <a:cs typeface="Lato" panose="020F0502020204030203" pitchFamily="34" charset="0"/>
            </a:endParaRPr>
          </a:p>
          <a:p>
            <a:r>
              <a:rPr lang="en-GB" b="1" dirty="0">
                <a:latin typeface="Lato" panose="020F0502020204030203" pitchFamily="34" charset="0"/>
                <a:ea typeface="Lato" panose="020F0502020204030203" pitchFamily="34" charset="0"/>
                <a:cs typeface="Lato" panose="020F0502020204030203" pitchFamily="34" charset="0"/>
              </a:rPr>
              <a:t>How to Ensure that </a:t>
            </a:r>
            <a:r>
              <a:rPr lang="en-GB" b="1" dirty="0" err="1">
                <a:latin typeface="Lato" panose="020F0502020204030203" pitchFamily="34" charset="0"/>
                <a:ea typeface="Lato" panose="020F0502020204030203" pitchFamily="34" charset="0"/>
                <a:cs typeface="Lato" panose="020F0502020204030203" pitchFamily="34" charset="0"/>
              </a:rPr>
              <a:t>MakeCode</a:t>
            </a:r>
            <a:r>
              <a:rPr lang="en-GB" b="1" dirty="0">
                <a:latin typeface="Lato" panose="020F0502020204030203" pitchFamily="34" charset="0"/>
                <a:ea typeface="Lato" panose="020F0502020204030203" pitchFamily="34" charset="0"/>
                <a:cs typeface="Lato" panose="020F0502020204030203" pitchFamily="34" charset="0"/>
              </a:rPr>
              <a:t> is available </a:t>
            </a:r>
          </a:p>
          <a:p>
            <a:r>
              <a:rPr lang="en-GB" dirty="0">
                <a:latin typeface="Lato" panose="020F0502020204030203" pitchFamily="34" charset="0"/>
                <a:ea typeface="Lato" panose="020F0502020204030203" pitchFamily="34" charset="0"/>
                <a:cs typeface="Lato" panose="020F0502020204030203" pitchFamily="34" charset="0"/>
              </a:rPr>
              <a:t>Ensure the following website are unfiltered (a constantly updated list is available at https://support.microbit.org/support/solutions/articles/19000030385-firewall-whitelist-requirements-for-micro-bit-editors)</a:t>
            </a:r>
          </a:p>
          <a:p>
            <a:r>
              <a:rPr lang="en-GB" dirty="0">
                <a:latin typeface="Lato" panose="020F0502020204030203" pitchFamily="34" charset="0"/>
                <a:ea typeface="Lato" panose="020F0502020204030203" pitchFamily="34" charset="0"/>
                <a:cs typeface="Lato" panose="020F0502020204030203" pitchFamily="34" charset="0"/>
              </a:rPr>
              <a:t>You need access to USB devices if these are blocked by default all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use the same ID – use your security policy to exempt the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ID</a:t>
            </a: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PXT / </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MakeCode</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Javascript</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 Blocks Editor:</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3"/>
              </a:rPr>
              <a:t>pxt.microbit.org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4"/>
              </a:rPr>
              <a:t>makecode.microbit.org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5"/>
              </a:rPr>
              <a:t>makecode.com</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6"/>
              </a:rPr>
              <a:t>www.pxt.io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7"/>
              </a:rPr>
              <a:t>trg-microbit.userpxt.io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8"/>
              </a:rPr>
              <a:t>pxt.azureedge.net</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9"/>
              </a:rPr>
              <a:t>github.com</a:t>
            </a:r>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br>
              <a:rPr lang="en-GB" dirty="0">
                <a:latin typeface="Lato" panose="020F0502020204030203" pitchFamily="34" charset="0"/>
                <a:ea typeface="Lato" panose="020F0502020204030203" pitchFamily="34" charset="0"/>
                <a:cs typeface="Lato" panose="020F0502020204030203" pitchFamily="34" charset="0"/>
              </a:rPr>
            </a:b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Blocks:</a:t>
            </a:r>
            <a:b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Touch Develop:</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Code Kingdoms:</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1"/>
              </a:rPr>
              <a:t>microbit.codekingdoms.com</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python.microbit.org</a:t>
            </a:r>
            <a:endParaRPr lang="en-GB"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409662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then start to program their own name badge. This is the first time that learners will have used the </a:t>
            </a:r>
            <a:r>
              <a:rPr lang="en-US" dirty="0" err="1"/>
              <a:t>micro:bit</a:t>
            </a:r>
            <a:r>
              <a:rPr lang="en-US" dirty="0"/>
              <a:t> in the lesson and they are certain to enjoy the task. The most challenging part of the task will be transferring the hex file from the PC onto the </a:t>
            </a:r>
            <a:r>
              <a:rPr lang="en-US" dirty="0" err="1"/>
              <a:t>micro:bit</a:t>
            </a:r>
            <a:r>
              <a:rPr lang="en-US" dirty="0"/>
              <a:t>. This should initially be demonstrated by the Teacher. It is also worth stressing that all of the blocks are </a:t>
            </a:r>
            <a:r>
              <a:rPr lang="en-US" dirty="0" err="1"/>
              <a:t>colour</a:t>
            </a:r>
            <a:r>
              <a:rPr lang="en-US" dirty="0"/>
              <a:t> coded, which should help learners to find where they are located.</a:t>
            </a:r>
          </a:p>
          <a:p>
            <a:endParaRPr lang="en-GB" b="1" dirty="0">
              <a:latin typeface="Lato" panose="020F0502020204030203" pitchFamily="34" charset="0"/>
              <a:ea typeface="Lato" panose="020F0502020204030203" pitchFamily="34" charset="0"/>
              <a:cs typeface="Lato" panose="020F0502020204030203" pitchFamily="34" charset="0"/>
            </a:endParaRPr>
          </a:p>
          <a:p>
            <a:r>
              <a:rPr lang="en-GB" b="1" dirty="0">
                <a:latin typeface="Lato" panose="020F0502020204030203" pitchFamily="34" charset="0"/>
                <a:ea typeface="Lato" panose="020F0502020204030203" pitchFamily="34" charset="0"/>
                <a:cs typeface="Lato" panose="020F0502020204030203" pitchFamily="34" charset="0"/>
              </a:rPr>
              <a:t>How to Ensure that </a:t>
            </a:r>
            <a:r>
              <a:rPr lang="en-GB" b="1" dirty="0" err="1">
                <a:latin typeface="Lato" panose="020F0502020204030203" pitchFamily="34" charset="0"/>
                <a:ea typeface="Lato" panose="020F0502020204030203" pitchFamily="34" charset="0"/>
                <a:cs typeface="Lato" panose="020F0502020204030203" pitchFamily="34" charset="0"/>
              </a:rPr>
              <a:t>MakeCode</a:t>
            </a:r>
            <a:r>
              <a:rPr lang="en-GB" b="1" dirty="0">
                <a:latin typeface="Lato" panose="020F0502020204030203" pitchFamily="34" charset="0"/>
                <a:ea typeface="Lato" panose="020F0502020204030203" pitchFamily="34" charset="0"/>
                <a:cs typeface="Lato" panose="020F0502020204030203" pitchFamily="34" charset="0"/>
              </a:rPr>
              <a:t> is available </a:t>
            </a:r>
          </a:p>
          <a:p>
            <a:r>
              <a:rPr lang="en-GB" dirty="0">
                <a:latin typeface="Lato" panose="020F0502020204030203" pitchFamily="34" charset="0"/>
                <a:ea typeface="Lato" panose="020F0502020204030203" pitchFamily="34" charset="0"/>
                <a:cs typeface="Lato" panose="020F0502020204030203" pitchFamily="34" charset="0"/>
              </a:rPr>
              <a:t>Ensure the following website are unfiltered (a constantly updated list is available at https://support.microbit.org/support/solutions/articles/19000030385-firewall-whitelist-requirements-for-micro-bit-editors)</a:t>
            </a:r>
          </a:p>
          <a:p>
            <a:r>
              <a:rPr lang="en-GB" dirty="0">
                <a:latin typeface="Lato" panose="020F0502020204030203" pitchFamily="34" charset="0"/>
                <a:ea typeface="Lato" panose="020F0502020204030203" pitchFamily="34" charset="0"/>
                <a:cs typeface="Lato" panose="020F0502020204030203" pitchFamily="34" charset="0"/>
              </a:rPr>
              <a:t>You need access to USB devices if these are blocked by default all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use the same ID – use your security policy to exempt the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ID</a:t>
            </a: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PXT / </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MakeCode</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Javascript</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 Blocks Editor:</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3"/>
              </a:rPr>
              <a:t>pxt.microbit.org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4"/>
              </a:rPr>
              <a:t>makecode.microbit.org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5"/>
              </a:rPr>
              <a:t>makecode.com</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6"/>
              </a:rPr>
              <a:t>www.pxt.io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7"/>
              </a:rPr>
              <a:t>trg-microbit.userpxt.io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8"/>
              </a:rPr>
              <a:t>pxt.azureedge.net</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9"/>
              </a:rPr>
              <a:t>github.com</a:t>
            </a:r>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br>
              <a:rPr lang="en-GB" dirty="0">
                <a:latin typeface="Lato" panose="020F0502020204030203" pitchFamily="34" charset="0"/>
                <a:ea typeface="Lato" panose="020F0502020204030203" pitchFamily="34" charset="0"/>
                <a:cs typeface="Lato" panose="020F0502020204030203" pitchFamily="34" charset="0"/>
              </a:rPr>
            </a:b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Blocks:</a:t>
            </a:r>
            <a:b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Touch Develop:</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Code Kingdoms:</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1"/>
              </a:rPr>
              <a:t>microbit.codekingdoms.com</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python.microbit.org</a:t>
            </a:r>
            <a:endParaRPr lang="en-GB"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3725312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turning LEDs on and off you can create images, similar to pixels on a screen that can be built up to create images.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a:p>
        </p:txBody>
      </p:sp>
    </p:spTree>
    <p:extLst>
      <p:ext uri="{BB962C8B-B14F-4D97-AF65-F5344CB8AC3E}">
        <p14:creationId xmlns:p14="http://schemas.microsoft.com/office/powerpoint/2010/main" val="2830458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There are endless ways you can use this feature in your programs such as creating a pedometer that measures each step taken or measuring the acceleration of an object by attaching the </a:t>
            </a:r>
            <a:r>
              <a:rPr lang="en-IN" sz="1200" dirty="0" err="1"/>
              <a:t>micro:bit</a:t>
            </a:r>
            <a:r>
              <a:rPr lang="en-IN" sz="1200" dirty="0"/>
              <a:t> and sliding it down a ramp, or even just measuring movement like a shake of the </a:t>
            </a:r>
            <a:r>
              <a:rPr lang="en-IN" sz="1200" dirty="0" err="1"/>
              <a:t>micro:bit</a:t>
            </a:r>
            <a:r>
              <a:rPr lang="en-IN" sz="1200" dirty="0"/>
              <a:t> to simulate the roll a die like this example. Each time you shake the </a:t>
            </a:r>
            <a:r>
              <a:rPr lang="en-IN" sz="1200" dirty="0" err="1"/>
              <a:t>micro:bit</a:t>
            </a:r>
            <a:r>
              <a:rPr lang="en-IN" sz="1200" dirty="0"/>
              <a:t> the accelerometer detects the movement and displays a random number from 1-6. </a:t>
            </a:r>
            <a:endParaRPr lang="en-IN" sz="1800" dirty="0"/>
          </a:p>
          <a:p>
            <a:endParaRPr lang="en-IN" dirty="0"/>
          </a:p>
        </p:txBody>
      </p:sp>
      <p:sp>
        <p:nvSpPr>
          <p:cNvPr id="4" name="Slide Number Placeholder 3"/>
          <p:cNvSpPr>
            <a:spLocks noGrp="1"/>
          </p:cNvSpPr>
          <p:nvPr>
            <p:ph type="sldNum" sz="quarter" idx="5"/>
          </p:nvPr>
        </p:nvSpPr>
        <p:spPr/>
        <p:txBody>
          <a:bodyPr/>
          <a:lstStyle/>
          <a:p>
            <a:fld id="{C7ADF3D7-23C8-4046-BB24-7637BEDEA90C}" type="slidenum">
              <a:rPr lang="en-IN" smtClean="0"/>
              <a:t>71</a:t>
            </a:fld>
            <a:endParaRPr lang="en-IN"/>
          </a:p>
        </p:txBody>
      </p:sp>
    </p:spTree>
    <p:extLst>
      <p:ext uri="{BB962C8B-B14F-4D97-AF65-F5344CB8AC3E}">
        <p14:creationId xmlns:p14="http://schemas.microsoft.com/office/powerpoint/2010/main" val="795624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072C-C854-4D7A-978A-EEEE32427C8F}"/>
              </a:ext>
            </a:extLst>
          </p:cNvPr>
          <p:cNvSpPr>
            <a:spLocks noGrp="1"/>
          </p:cNvSpPr>
          <p:nvPr>
            <p:ph type="ctrTitle"/>
          </p:nvPr>
        </p:nvSpPr>
        <p:spPr>
          <a:xfrm>
            <a:off x="1524000" y="1122363"/>
            <a:ext cx="9144000" cy="2387600"/>
          </a:xfrm>
        </p:spPr>
        <p:txBody>
          <a:bodyPr anchor="b">
            <a:normAutofit/>
          </a:bodyPr>
          <a:lstStyle>
            <a:lvl1pPr algn="ctr">
              <a:defRPr sz="44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ED8EB6C2-F1F1-4ADC-A5D6-5C171AB7CAC6}"/>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753685E6-ED53-4415-8F33-CC401D129170}"/>
              </a:ext>
            </a:extLst>
          </p:cNvPr>
          <p:cNvSpPr>
            <a:spLocks noGrp="1"/>
          </p:cNvSpPr>
          <p:nvPr>
            <p:ph type="dt" sz="half" idx="10"/>
          </p:nvPr>
        </p:nvSpPr>
        <p:spPr/>
        <p:txBody>
          <a:bodyPr/>
          <a:lstStyle/>
          <a:p>
            <a:fld id="{7702C971-7D3E-4D1C-8EFD-07D00E81F007}" type="datetime1">
              <a:rPr lang="en-IN" smtClean="0"/>
              <a:t>24-10-2021</a:t>
            </a:fld>
            <a:endParaRPr lang="en-IN"/>
          </a:p>
        </p:txBody>
      </p:sp>
      <p:sp>
        <p:nvSpPr>
          <p:cNvPr id="5" name="Footer Placeholder 4">
            <a:extLst>
              <a:ext uri="{FF2B5EF4-FFF2-40B4-BE49-F238E27FC236}">
                <a16:creationId xmlns:a16="http://schemas.microsoft.com/office/drawing/2014/main" id="{70C65DB1-61A4-4172-9304-48A32B1403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77C4F9-C085-4C5B-8B82-9FDFEC92E957}"/>
              </a:ext>
            </a:extLst>
          </p:cNvPr>
          <p:cNvSpPr>
            <a:spLocks noGrp="1"/>
          </p:cNvSpPr>
          <p:nvPr>
            <p:ph type="sldNum" sz="quarter" idx="12"/>
          </p:nvPr>
        </p:nvSpPr>
        <p:spPr/>
        <p:txBody>
          <a:bodyPr/>
          <a:lstStyle/>
          <a:p>
            <a:fld id="{216D845A-6902-4BF3-8757-E3B394CC6CF9}" type="slidenum">
              <a:rPr lang="en-IN" smtClean="0"/>
              <a:t>‹#›</a:t>
            </a:fld>
            <a:endParaRPr lang="en-IN"/>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6682" y="6185639"/>
            <a:ext cx="1197643" cy="672361"/>
          </a:xfrm>
          <a:prstGeom prst="rect">
            <a:avLst/>
          </a:prstGeom>
        </p:spPr>
      </p:pic>
    </p:spTree>
    <p:extLst>
      <p:ext uri="{BB962C8B-B14F-4D97-AF65-F5344CB8AC3E}">
        <p14:creationId xmlns:p14="http://schemas.microsoft.com/office/powerpoint/2010/main" val="189263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FB66-E37F-4F87-BBD2-94E99DB39A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7CB61C-82B3-4659-AC7A-1EB3D3FD89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58E09F-2A5F-4C50-B7A5-962CD76B090D}"/>
              </a:ext>
            </a:extLst>
          </p:cNvPr>
          <p:cNvSpPr>
            <a:spLocks noGrp="1"/>
          </p:cNvSpPr>
          <p:nvPr>
            <p:ph type="dt" sz="half" idx="10"/>
          </p:nvPr>
        </p:nvSpPr>
        <p:spPr/>
        <p:txBody>
          <a:bodyPr/>
          <a:lstStyle/>
          <a:p>
            <a:fld id="{9DCB8CD7-3F80-4542-91D1-B5233A9CBF4F}" type="datetime1">
              <a:rPr lang="en-IN" smtClean="0"/>
              <a:t>24-10-2021</a:t>
            </a:fld>
            <a:endParaRPr lang="en-IN"/>
          </a:p>
        </p:txBody>
      </p:sp>
      <p:sp>
        <p:nvSpPr>
          <p:cNvPr id="5" name="Footer Placeholder 4">
            <a:extLst>
              <a:ext uri="{FF2B5EF4-FFF2-40B4-BE49-F238E27FC236}">
                <a16:creationId xmlns:a16="http://schemas.microsoft.com/office/drawing/2014/main" id="{3593FA52-3EFE-4DB7-AE9B-52EB3F14EF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F55888-F085-4ACA-84FD-04D552B94A90}"/>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379516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D513E4-2580-4221-9842-938FC39F75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B2B533-62A1-42DB-86FD-FC90B1E969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589D9F-5AF9-4247-A7DE-D0FD56D6CF2C}"/>
              </a:ext>
            </a:extLst>
          </p:cNvPr>
          <p:cNvSpPr>
            <a:spLocks noGrp="1"/>
          </p:cNvSpPr>
          <p:nvPr>
            <p:ph type="dt" sz="half" idx="10"/>
          </p:nvPr>
        </p:nvSpPr>
        <p:spPr/>
        <p:txBody>
          <a:bodyPr/>
          <a:lstStyle/>
          <a:p>
            <a:fld id="{693C7A3E-853F-4944-9951-CAB894D01F47}" type="datetime1">
              <a:rPr lang="en-IN" smtClean="0"/>
              <a:t>24-10-2021</a:t>
            </a:fld>
            <a:endParaRPr lang="en-IN"/>
          </a:p>
        </p:txBody>
      </p:sp>
      <p:sp>
        <p:nvSpPr>
          <p:cNvPr id="5" name="Footer Placeholder 4">
            <a:extLst>
              <a:ext uri="{FF2B5EF4-FFF2-40B4-BE49-F238E27FC236}">
                <a16:creationId xmlns:a16="http://schemas.microsoft.com/office/drawing/2014/main" id="{51E09BAC-65F7-4C2E-BBC4-7F315567E7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D215FC-4B48-4159-98C8-05B2D806B7B3}"/>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1823566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250853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7302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A913-C960-4704-8B0F-535A0D151CA0}"/>
              </a:ext>
            </a:extLst>
          </p:cNvPr>
          <p:cNvSpPr>
            <a:spLocks noGrp="1"/>
          </p:cNvSpPr>
          <p:nvPr>
            <p:ph type="title"/>
          </p:nvPr>
        </p:nvSpPr>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F4EBD35-F25D-4C61-BD79-689633B834D7}"/>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45227A87-AA96-41EE-B9FD-D7BE307D3C07}"/>
              </a:ext>
            </a:extLst>
          </p:cNvPr>
          <p:cNvSpPr>
            <a:spLocks noGrp="1"/>
          </p:cNvSpPr>
          <p:nvPr>
            <p:ph type="dt" sz="half" idx="10"/>
          </p:nvPr>
        </p:nvSpPr>
        <p:spPr/>
        <p:txBody>
          <a:bodyPr/>
          <a:lstStyle/>
          <a:p>
            <a:fld id="{378713D5-820B-4652-846A-D07C1271C3D5}" type="datetime1">
              <a:rPr lang="en-IN" smtClean="0"/>
              <a:t>24-10-2021</a:t>
            </a:fld>
            <a:endParaRPr lang="en-IN"/>
          </a:p>
        </p:txBody>
      </p:sp>
      <p:sp>
        <p:nvSpPr>
          <p:cNvPr id="5" name="Footer Placeholder 4">
            <a:extLst>
              <a:ext uri="{FF2B5EF4-FFF2-40B4-BE49-F238E27FC236}">
                <a16:creationId xmlns:a16="http://schemas.microsoft.com/office/drawing/2014/main" id="{014F4EAA-AF93-42C5-8C89-4ACC04BFB3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73DE7-2BA5-4146-B762-1F1BA5F9F54B}"/>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358448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BDF6-6E1C-4C09-B5A9-DDB04F851E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A6BD78-2369-41E8-9DB4-672BC93F3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35B4C-DDD9-40E3-9960-42215FE6DA70}"/>
              </a:ext>
            </a:extLst>
          </p:cNvPr>
          <p:cNvSpPr>
            <a:spLocks noGrp="1"/>
          </p:cNvSpPr>
          <p:nvPr>
            <p:ph type="dt" sz="half" idx="10"/>
          </p:nvPr>
        </p:nvSpPr>
        <p:spPr/>
        <p:txBody>
          <a:bodyPr/>
          <a:lstStyle/>
          <a:p>
            <a:fld id="{721BC5D4-B618-4DE5-8835-FAAA9C9D7F99}" type="datetime1">
              <a:rPr lang="en-IN" smtClean="0"/>
              <a:t>24-10-2021</a:t>
            </a:fld>
            <a:endParaRPr lang="en-IN"/>
          </a:p>
        </p:txBody>
      </p:sp>
      <p:sp>
        <p:nvSpPr>
          <p:cNvPr id="5" name="Footer Placeholder 4">
            <a:extLst>
              <a:ext uri="{FF2B5EF4-FFF2-40B4-BE49-F238E27FC236}">
                <a16:creationId xmlns:a16="http://schemas.microsoft.com/office/drawing/2014/main" id="{302DEF22-DFF6-409F-A991-ED03D7080F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969C72-BA37-4C87-98AB-B5E82A96E466}"/>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2703602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8EE2-65B6-42BE-A9A8-C2D94D73F5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B54310-6B0B-40E2-928D-F4DB409986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77F972-3117-4FA4-9F3B-E65706368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51E81AF-3768-419F-808D-6E8EA79F4239}"/>
              </a:ext>
            </a:extLst>
          </p:cNvPr>
          <p:cNvSpPr>
            <a:spLocks noGrp="1"/>
          </p:cNvSpPr>
          <p:nvPr>
            <p:ph type="dt" sz="half" idx="10"/>
          </p:nvPr>
        </p:nvSpPr>
        <p:spPr/>
        <p:txBody>
          <a:bodyPr/>
          <a:lstStyle/>
          <a:p>
            <a:fld id="{A9B9AE85-F357-4BFF-96E3-3D5D4F7677BE}" type="datetime1">
              <a:rPr lang="en-IN" smtClean="0"/>
              <a:t>24-10-2021</a:t>
            </a:fld>
            <a:endParaRPr lang="en-IN"/>
          </a:p>
        </p:txBody>
      </p:sp>
      <p:sp>
        <p:nvSpPr>
          <p:cNvPr id="6" name="Footer Placeholder 5">
            <a:extLst>
              <a:ext uri="{FF2B5EF4-FFF2-40B4-BE49-F238E27FC236}">
                <a16:creationId xmlns:a16="http://schemas.microsoft.com/office/drawing/2014/main" id="{9A834C84-39F0-4B23-AE1B-EFDC4267E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C8BFD2-B3E5-47AF-AAED-593EEBAE0C3F}"/>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334512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BB6E-5092-4E50-AF1E-617162BCD0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F4197E-4C45-47E4-ABF5-B1852E2F4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FEB087-C1A4-4038-A573-738114501E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235328-93A4-4032-B2D4-7A376402B9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7739B8-0F8C-42A8-96BA-E4F26F2F0F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D4B638-D745-4399-BE36-A8B1EBE58168}"/>
              </a:ext>
            </a:extLst>
          </p:cNvPr>
          <p:cNvSpPr>
            <a:spLocks noGrp="1"/>
          </p:cNvSpPr>
          <p:nvPr>
            <p:ph type="dt" sz="half" idx="10"/>
          </p:nvPr>
        </p:nvSpPr>
        <p:spPr/>
        <p:txBody>
          <a:bodyPr/>
          <a:lstStyle/>
          <a:p>
            <a:fld id="{56270F85-48F0-438B-8ECF-9936C0EE49FB}" type="datetime1">
              <a:rPr lang="en-IN" smtClean="0"/>
              <a:t>24-10-2021</a:t>
            </a:fld>
            <a:endParaRPr lang="en-IN"/>
          </a:p>
        </p:txBody>
      </p:sp>
      <p:sp>
        <p:nvSpPr>
          <p:cNvPr id="8" name="Footer Placeholder 7">
            <a:extLst>
              <a:ext uri="{FF2B5EF4-FFF2-40B4-BE49-F238E27FC236}">
                <a16:creationId xmlns:a16="http://schemas.microsoft.com/office/drawing/2014/main" id="{DA098A3C-653D-4430-9FDD-51B04CB3BAB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26A7F12-8CE7-41F7-9FF3-ACA836BA944B}"/>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2862543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C8FA-E2FC-482A-8B15-A0674CCC99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11728E-AF15-4C3D-9C3A-80AE62864AEE}"/>
              </a:ext>
            </a:extLst>
          </p:cNvPr>
          <p:cNvSpPr>
            <a:spLocks noGrp="1"/>
          </p:cNvSpPr>
          <p:nvPr>
            <p:ph type="dt" sz="half" idx="10"/>
          </p:nvPr>
        </p:nvSpPr>
        <p:spPr/>
        <p:txBody>
          <a:bodyPr/>
          <a:lstStyle/>
          <a:p>
            <a:fld id="{70151174-CF5F-4456-89DA-FD227C9882B1}" type="datetime1">
              <a:rPr lang="en-IN" smtClean="0"/>
              <a:t>24-10-2021</a:t>
            </a:fld>
            <a:endParaRPr lang="en-IN"/>
          </a:p>
        </p:txBody>
      </p:sp>
      <p:sp>
        <p:nvSpPr>
          <p:cNvPr id="4" name="Footer Placeholder 3">
            <a:extLst>
              <a:ext uri="{FF2B5EF4-FFF2-40B4-BE49-F238E27FC236}">
                <a16:creationId xmlns:a16="http://schemas.microsoft.com/office/drawing/2014/main" id="{832EE48B-9635-4D11-8464-2990E479615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1FCC2F-0C55-44FE-B44A-563F8F0B4197}"/>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134596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D6F7B7-2694-4B4B-B3BF-1E2664A7ED26}"/>
              </a:ext>
            </a:extLst>
          </p:cNvPr>
          <p:cNvSpPr>
            <a:spLocks noGrp="1"/>
          </p:cNvSpPr>
          <p:nvPr>
            <p:ph type="dt" sz="half" idx="10"/>
          </p:nvPr>
        </p:nvSpPr>
        <p:spPr/>
        <p:txBody>
          <a:bodyPr/>
          <a:lstStyle/>
          <a:p>
            <a:fld id="{7A76BD21-CB28-42CE-A670-7403FF35DCBE}" type="datetime1">
              <a:rPr lang="en-IN" smtClean="0"/>
              <a:t>24-10-2021</a:t>
            </a:fld>
            <a:endParaRPr lang="en-IN"/>
          </a:p>
        </p:txBody>
      </p:sp>
      <p:sp>
        <p:nvSpPr>
          <p:cNvPr id="3" name="Footer Placeholder 2">
            <a:extLst>
              <a:ext uri="{FF2B5EF4-FFF2-40B4-BE49-F238E27FC236}">
                <a16:creationId xmlns:a16="http://schemas.microsoft.com/office/drawing/2014/main" id="{76DAF9FE-9796-44A1-A0A1-5A72925361A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52BE20-EE7E-4EA8-B6F6-158E2AF30D70}"/>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221882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EE03-790E-444D-8E27-AF76BB54C1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86FD97-82F9-46C0-A72E-F8C49C0C3D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EE5DF6-8A4D-44E6-9869-10AA05FAC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E03D6-DF5B-4066-B1DA-CBB7F1DD8A27}"/>
              </a:ext>
            </a:extLst>
          </p:cNvPr>
          <p:cNvSpPr>
            <a:spLocks noGrp="1"/>
          </p:cNvSpPr>
          <p:nvPr>
            <p:ph type="dt" sz="half" idx="10"/>
          </p:nvPr>
        </p:nvSpPr>
        <p:spPr/>
        <p:txBody>
          <a:bodyPr/>
          <a:lstStyle/>
          <a:p>
            <a:fld id="{D5A3283D-8773-44AE-9E8F-1410138DC525}" type="datetime1">
              <a:rPr lang="en-IN" smtClean="0"/>
              <a:t>24-10-2021</a:t>
            </a:fld>
            <a:endParaRPr lang="en-IN"/>
          </a:p>
        </p:txBody>
      </p:sp>
      <p:sp>
        <p:nvSpPr>
          <p:cNvPr id="6" name="Footer Placeholder 5">
            <a:extLst>
              <a:ext uri="{FF2B5EF4-FFF2-40B4-BE49-F238E27FC236}">
                <a16:creationId xmlns:a16="http://schemas.microsoft.com/office/drawing/2014/main" id="{2099517F-19F7-467F-8C8C-F8D8BE5F77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7CCEBE-7EA8-4431-88AF-302E15B6F079}"/>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1417788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A41F9-02BA-4393-BE15-325CC7B8D4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BA3800-B378-4940-9930-EA9881AF7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85BD31-F989-4E3A-AFB1-4E497B768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5C5E59-FDBC-4C71-87BA-A90F73B0D6D0}"/>
              </a:ext>
            </a:extLst>
          </p:cNvPr>
          <p:cNvSpPr>
            <a:spLocks noGrp="1"/>
          </p:cNvSpPr>
          <p:nvPr>
            <p:ph type="dt" sz="half" idx="10"/>
          </p:nvPr>
        </p:nvSpPr>
        <p:spPr/>
        <p:txBody>
          <a:bodyPr/>
          <a:lstStyle/>
          <a:p>
            <a:fld id="{6C60BC5F-D2A6-4A31-8234-15FE6ACC0EFC}" type="datetime1">
              <a:rPr lang="en-IN" smtClean="0"/>
              <a:t>24-10-2021</a:t>
            </a:fld>
            <a:endParaRPr lang="en-IN"/>
          </a:p>
        </p:txBody>
      </p:sp>
      <p:sp>
        <p:nvSpPr>
          <p:cNvPr id="6" name="Footer Placeholder 5">
            <a:extLst>
              <a:ext uri="{FF2B5EF4-FFF2-40B4-BE49-F238E27FC236}">
                <a16:creationId xmlns:a16="http://schemas.microsoft.com/office/drawing/2014/main" id="{B76F00F5-B229-4D08-BC40-F7A13711A0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D272E6-8874-413D-8BC9-01B34AC30A4D}"/>
              </a:ext>
            </a:extLst>
          </p:cNvPr>
          <p:cNvSpPr>
            <a:spLocks noGrp="1"/>
          </p:cNvSpPr>
          <p:nvPr>
            <p:ph type="sldNum" sz="quarter" idx="12"/>
          </p:nvPr>
        </p:nvSpPr>
        <p:spPr/>
        <p:txBody>
          <a:bodyPr/>
          <a:lstStyle/>
          <a:p>
            <a:fld id="{216D845A-6902-4BF3-8757-E3B394CC6CF9}" type="slidenum">
              <a:rPr lang="en-IN" smtClean="0"/>
              <a:t>‹#›</a:t>
            </a:fld>
            <a:endParaRPr lang="en-IN"/>
          </a:p>
        </p:txBody>
      </p:sp>
    </p:spTree>
    <p:extLst>
      <p:ext uri="{BB962C8B-B14F-4D97-AF65-F5344CB8AC3E}">
        <p14:creationId xmlns:p14="http://schemas.microsoft.com/office/powerpoint/2010/main" val="367791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7CBD75-8027-41BE-A9D6-4FF999C9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B9D866-5469-45C7-B664-8F80495EB9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F86819-B516-4930-9287-23DF30FF0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221A9-31F6-4354-B6DE-DE6980BAC0F1}" type="datetime1">
              <a:rPr lang="en-IN" smtClean="0"/>
              <a:t>24-10-2021</a:t>
            </a:fld>
            <a:endParaRPr lang="en-IN"/>
          </a:p>
        </p:txBody>
      </p:sp>
      <p:sp>
        <p:nvSpPr>
          <p:cNvPr id="5" name="Footer Placeholder 4">
            <a:extLst>
              <a:ext uri="{FF2B5EF4-FFF2-40B4-BE49-F238E27FC236}">
                <a16:creationId xmlns:a16="http://schemas.microsoft.com/office/drawing/2014/main" id="{B4F40A46-8390-447D-9A33-972169686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AEDFE5B-3BD1-483E-A011-B407D4593A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D845A-6902-4BF3-8757-E3B394CC6CF9}" type="slidenum">
              <a:rPr lang="en-IN" smtClean="0"/>
              <a:t>‹#›</a:t>
            </a:fld>
            <a:endParaRPr lang="en-IN"/>
          </a:p>
        </p:txBody>
      </p:sp>
    </p:spTree>
    <p:extLst>
      <p:ext uri="{BB962C8B-B14F-4D97-AF65-F5344CB8AC3E}">
        <p14:creationId xmlns:p14="http://schemas.microsoft.com/office/powerpoint/2010/main" val="3745362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1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6.jpeg"/><Relationship Id="rId5" Type="http://schemas.openxmlformats.org/officeDocument/2006/relationships/hyperlink" Target="https://creativecommons.org/licenses/by-sa/3.0/" TargetMode="External"/><Relationship Id="rId4" Type="http://schemas.openxmlformats.org/officeDocument/2006/relationships/hyperlink" Target="http://medequip2.wikidot.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1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makecode.microbit.org/" TargetMode="External"/><Relationship Id="rId1" Type="http://schemas.openxmlformats.org/officeDocument/2006/relationships/slideLayout" Target="../slideLayouts/slideLayout13.xml"/><Relationship Id="rId5" Type="http://schemas.openxmlformats.org/officeDocument/2006/relationships/image" Target="../media/image1.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Rock%2C_paper%2C_scissors%2C_shoe" TargetMode="External"/><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gif"/><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icrobit.org/get-started/user-guide/overview/"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9.xml"/><Relationship Id="rId4" Type="http://schemas.openxmlformats.org/officeDocument/2006/relationships/image" Target="../media/image56.jpeg"/></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 Id="rId4" Type="http://schemas.openxmlformats.org/officeDocument/2006/relationships/image" Target="../media/image56.jpeg"/></Relationships>
</file>

<file path=ppt/slides/_rels/slide7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en.wikipedia.org/wiki/Spirit_level"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kids.kiddle.co/Digital_camera" TargetMode="External"/><Relationship Id="rId3" Type="http://schemas.openxmlformats.org/officeDocument/2006/relationships/hyperlink" Target="https://kids.kiddle.co/Wireless_LAN" TargetMode="External"/><Relationship Id="rId7" Type="http://schemas.openxmlformats.org/officeDocument/2006/relationships/hyperlink" Target="https://kids.kiddle.co/Computer_printer" TargetMode="External"/><Relationship Id="rId2" Type="http://schemas.openxmlformats.org/officeDocument/2006/relationships/hyperlink" Target="https://kids.kiddle.co/Communication_protocol" TargetMode="External"/><Relationship Id="rId1" Type="http://schemas.openxmlformats.org/officeDocument/2006/relationships/slideLayout" Target="../slideLayouts/slideLayout2.xml"/><Relationship Id="rId6" Type="http://schemas.openxmlformats.org/officeDocument/2006/relationships/hyperlink" Target="https://kids.kiddle.co/Personal_computer" TargetMode="External"/><Relationship Id="rId5" Type="http://schemas.openxmlformats.org/officeDocument/2006/relationships/hyperlink" Target="https://kids.kiddle.co/Laptop" TargetMode="External"/><Relationship Id="rId10" Type="http://schemas.openxmlformats.org/officeDocument/2006/relationships/hyperlink" Target="https://kids.kiddle.co/Radio_wave" TargetMode="External"/><Relationship Id="rId4" Type="http://schemas.openxmlformats.org/officeDocument/2006/relationships/hyperlink" Target="https://kids.kiddle.co/Mobile_phone" TargetMode="External"/><Relationship Id="rId9" Type="http://schemas.openxmlformats.org/officeDocument/2006/relationships/hyperlink" Target="https://kids.kiddle.co/Video_game_console"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hyperlink" Target="http://en.wikipedia.org/wiki/File:Compass_rose_transparent.png" TargetMode="External"/><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commons.wikimedia.org/wiki/File:Compass_align.jp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874" y="0"/>
            <a:ext cx="8190412" cy="4598126"/>
          </a:xfrm>
          <a:prstGeom prst="rect">
            <a:avLst/>
          </a:prstGeom>
        </p:spPr>
      </p:pic>
      <p:pic>
        <p:nvPicPr>
          <p:cNvPr id="5" name="Picture 4"/>
          <p:cNvPicPr>
            <a:picLocks noChangeAspect="1"/>
          </p:cNvPicPr>
          <p:nvPr/>
        </p:nvPicPr>
        <p:blipFill rotWithShape="1">
          <a:blip r:embed="rId4" cstate="print"/>
          <a:srcRect l="14285" t="76586" r="35440" b="8029"/>
          <a:stretch/>
        </p:blipFill>
        <p:spPr>
          <a:xfrm>
            <a:off x="38519" y="5732584"/>
            <a:ext cx="6541477" cy="1125416"/>
          </a:xfrm>
          <a:prstGeom prst="rect">
            <a:avLst/>
          </a:prstGeom>
        </p:spPr>
      </p:pic>
      <p:sp>
        <p:nvSpPr>
          <p:cNvPr id="7" name="TextBox 6">
            <a:extLst>
              <a:ext uri="{FF2B5EF4-FFF2-40B4-BE49-F238E27FC236}">
                <a16:creationId xmlns:a16="http://schemas.microsoft.com/office/drawing/2014/main" id="{D1C63B6E-0880-460F-B759-323D0281F67B}"/>
              </a:ext>
            </a:extLst>
          </p:cNvPr>
          <p:cNvSpPr txBox="1"/>
          <p:nvPr/>
        </p:nvSpPr>
        <p:spPr>
          <a:xfrm>
            <a:off x="1110454" y="3428317"/>
            <a:ext cx="9782629" cy="707886"/>
          </a:xfrm>
          <a:prstGeom prst="rect">
            <a:avLst/>
          </a:prstGeom>
          <a:noFill/>
        </p:spPr>
        <p:txBody>
          <a:bodyPr wrap="square" lIns="91440" tIns="45720" rIns="91440" bIns="45720" rtlCol="0" anchor="t">
            <a:spAutoFit/>
          </a:bodyPr>
          <a:lstStyle/>
          <a:p>
            <a:r>
              <a:rPr lang="en-US" sz="4000" b="1" dirty="0">
                <a:latin typeface="+mj-lt"/>
              </a:rPr>
              <a:t>Robotics with </a:t>
            </a:r>
            <a:r>
              <a:rPr lang="en-US" sz="4000" b="1" dirty="0" err="1">
                <a:latin typeface="+mj-lt"/>
              </a:rPr>
              <a:t>Microbit</a:t>
            </a:r>
            <a:r>
              <a:rPr lang="en-US" sz="4000" b="1" dirty="0">
                <a:latin typeface="+mj-lt"/>
              </a:rPr>
              <a:t> – G34-5(level1)</a:t>
            </a:r>
          </a:p>
        </p:txBody>
      </p:sp>
      <p:sp>
        <p:nvSpPr>
          <p:cNvPr id="12" name="Rectangle 11">
            <a:extLst>
              <a:ext uri="{FF2B5EF4-FFF2-40B4-BE49-F238E27FC236}">
                <a16:creationId xmlns:a16="http://schemas.microsoft.com/office/drawing/2014/main" id="{3B7FD2C3-816E-4B6E-8BFB-4BB55D377932}"/>
              </a:ext>
            </a:extLst>
          </p:cNvPr>
          <p:cNvSpPr/>
          <p:nvPr/>
        </p:nvSpPr>
        <p:spPr>
          <a:xfrm>
            <a:off x="3621204" y="4246845"/>
            <a:ext cx="5363139" cy="5372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F931F65E-FE77-46EB-9F9E-833D6ADA6A1A}"/>
              </a:ext>
            </a:extLst>
          </p:cNvPr>
          <p:cNvSpPr txBox="1"/>
          <p:nvPr/>
        </p:nvSpPr>
        <p:spPr>
          <a:xfrm>
            <a:off x="3621204" y="4197758"/>
            <a:ext cx="5363139" cy="584775"/>
          </a:xfrm>
          <a:prstGeom prst="rect">
            <a:avLst/>
          </a:prstGeom>
          <a:noFill/>
        </p:spPr>
        <p:txBody>
          <a:bodyPr wrap="square" rtlCol="0">
            <a:spAutoFit/>
          </a:bodyPr>
          <a:lstStyle/>
          <a:p>
            <a:r>
              <a:rPr lang="en-IN" sz="3200" b="1" i="1" dirty="0">
                <a:latin typeface="+mj-lt"/>
              </a:rPr>
              <a:t>The small little simple Computer</a:t>
            </a:r>
          </a:p>
        </p:txBody>
      </p:sp>
    </p:spTree>
    <p:extLst>
      <p:ext uri="{BB962C8B-B14F-4D97-AF65-F5344CB8AC3E}">
        <p14:creationId xmlns:p14="http://schemas.microsoft.com/office/powerpoint/2010/main" val="327339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4792" y="457200"/>
            <a:ext cx="5208315" cy="1600200"/>
          </a:xfrm>
        </p:spPr>
        <p:txBody>
          <a:bodyPr>
            <a:normAutofit/>
          </a:bodyPr>
          <a:lstStyle/>
          <a:p>
            <a:r>
              <a:rPr lang="en-IN" sz="4000" b="1" dirty="0">
                <a:latin typeface="+mn-lt"/>
              </a:rPr>
              <a:t>Let’s start the activities</a:t>
            </a:r>
          </a:p>
        </p:txBody>
      </p:sp>
      <p:sp>
        <p:nvSpPr>
          <p:cNvPr id="4" name="Text Placeholder 3"/>
          <p:cNvSpPr>
            <a:spLocks noGrp="1"/>
          </p:cNvSpPr>
          <p:nvPr>
            <p:ph type="body" sz="half" idx="2"/>
          </p:nvPr>
        </p:nvSpPr>
        <p:spPr>
          <a:xfrm>
            <a:off x="826723" y="2442753"/>
            <a:ext cx="10224452" cy="3596051"/>
          </a:xfrm>
        </p:spPr>
        <p:txBody>
          <a:bodyPr>
            <a:normAutofit/>
          </a:bodyPr>
          <a:lstStyle/>
          <a:p>
            <a:r>
              <a:rPr lang="en-IN" sz="2800" b="1" dirty="0">
                <a:latin typeface="+mj-lt"/>
              </a:rPr>
              <a:t>Link to start coding with </a:t>
            </a:r>
            <a:r>
              <a:rPr lang="en-IN" sz="2800" b="1" dirty="0" err="1">
                <a:latin typeface="+mj-lt"/>
              </a:rPr>
              <a:t>MakeCode</a:t>
            </a:r>
            <a:r>
              <a:rPr lang="en-IN" sz="2800" dirty="0">
                <a:latin typeface="+mj-lt"/>
              </a:rPr>
              <a:t> – </a:t>
            </a:r>
          </a:p>
          <a:p>
            <a:r>
              <a:rPr lang="en-IN" sz="2800" dirty="0">
                <a:latin typeface="+mj-lt"/>
              </a:rPr>
              <a:t>	https://makecode.microbit.org/</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37403364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Compass</a:t>
            </a:r>
          </a:p>
        </p:txBody>
      </p:sp>
      <p:pic>
        <p:nvPicPr>
          <p:cNvPr id="4" name="Picture 3"/>
          <p:cNvPicPr>
            <a:picLocks noChangeAspect="1"/>
          </p:cNvPicPr>
          <p:nvPr/>
        </p:nvPicPr>
        <p:blipFill>
          <a:blip r:embed="rId2"/>
          <a:stretch>
            <a:fillRect/>
          </a:stretch>
        </p:blipFill>
        <p:spPr>
          <a:xfrm>
            <a:off x="1321276" y="1694495"/>
            <a:ext cx="4583665" cy="4588610"/>
          </a:xfrm>
          <a:prstGeom prst="rect">
            <a:avLst/>
          </a:prstGeom>
        </p:spPr>
      </p:pic>
      <p:pic>
        <p:nvPicPr>
          <p:cNvPr id="3" name="Picture 2"/>
          <p:cNvPicPr>
            <a:picLocks noChangeAspect="1"/>
          </p:cNvPicPr>
          <p:nvPr/>
        </p:nvPicPr>
        <p:blipFill>
          <a:blip r:embed="rId3"/>
          <a:stretch>
            <a:fillRect/>
          </a:stretch>
        </p:blipFill>
        <p:spPr>
          <a:xfrm>
            <a:off x="6191250" y="-90534"/>
            <a:ext cx="6000750" cy="6858000"/>
          </a:xfrm>
          <a:prstGeom prst="rect">
            <a:avLst/>
          </a:prstGeom>
        </p:spPr>
      </p:pic>
    </p:spTree>
    <p:extLst>
      <p:ext uri="{BB962C8B-B14F-4D97-AF65-F5344CB8AC3E}">
        <p14:creationId xmlns:p14="http://schemas.microsoft.com/office/powerpoint/2010/main" val="3271206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Let’s see the directions</a:t>
            </a:r>
          </a:p>
        </p:txBody>
      </p:sp>
      <p:pic>
        <p:nvPicPr>
          <p:cNvPr id="4" name="ezgif_com-video-to-gif_(3)_tV65jLSEWJ">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67075" y="1879600"/>
            <a:ext cx="5657850" cy="4243388"/>
          </a:xfrm>
        </p:spPr>
      </p:pic>
    </p:spTree>
    <p:extLst>
      <p:ext uri="{BB962C8B-B14F-4D97-AF65-F5344CB8AC3E}">
        <p14:creationId xmlns:p14="http://schemas.microsoft.com/office/powerpoint/2010/main" val="33932907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Accurate is the compass compared to your phone</a:t>
            </a:r>
          </a:p>
        </p:txBody>
      </p:sp>
      <p:pic>
        <p:nvPicPr>
          <p:cNvPr id="1026" name="Picture 2" descr="Imag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64248" y="1825625"/>
            <a:ext cx="326350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671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Magnetic Compass</a:t>
            </a:r>
          </a:p>
        </p:txBody>
      </p:sp>
      <p:pic>
        <p:nvPicPr>
          <p:cNvPr id="5" name="Content Placeholder 4"/>
          <p:cNvPicPr>
            <a:picLocks noGrp="1" noChangeAspect="1"/>
          </p:cNvPicPr>
          <p:nvPr>
            <p:ph idx="1"/>
          </p:nvPr>
        </p:nvPicPr>
        <p:blipFill>
          <a:blip r:embed="rId2"/>
          <a:stretch>
            <a:fillRect/>
          </a:stretch>
        </p:blipFill>
        <p:spPr>
          <a:xfrm>
            <a:off x="-181068" y="2728814"/>
            <a:ext cx="4227968" cy="4129186"/>
          </a:xfrm>
          <a:prstGeom prst="rect">
            <a:avLst/>
          </a:prstGeom>
        </p:spPr>
      </p:pic>
      <p:pic>
        <p:nvPicPr>
          <p:cNvPr id="6" name="Picture 5"/>
          <p:cNvPicPr>
            <a:picLocks noChangeAspect="1"/>
          </p:cNvPicPr>
          <p:nvPr/>
        </p:nvPicPr>
        <p:blipFill>
          <a:blip r:embed="rId3"/>
          <a:stretch>
            <a:fillRect/>
          </a:stretch>
        </p:blipFill>
        <p:spPr>
          <a:xfrm>
            <a:off x="4046900" y="1403287"/>
            <a:ext cx="4088245" cy="4357400"/>
          </a:xfrm>
          <a:prstGeom prst="rect">
            <a:avLst/>
          </a:prstGeom>
        </p:spPr>
      </p:pic>
      <p:pic>
        <p:nvPicPr>
          <p:cNvPr id="7" name="Picture 6"/>
          <p:cNvPicPr>
            <a:picLocks noChangeAspect="1"/>
          </p:cNvPicPr>
          <p:nvPr/>
        </p:nvPicPr>
        <p:blipFill>
          <a:blip r:embed="rId4"/>
          <a:stretch>
            <a:fillRect/>
          </a:stretch>
        </p:blipFill>
        <p:spPr>
          <a:xfrm>
            <a:off x="7805145" y="3829616"/>
            <a:ext cx="4454002" cy="3028384"/>
          </a:xfrm>
          <a:prstGeom prst="rect">
            <a:avLst/>
          </a:prstGeom>
        </p:spPr>
      </p:pic>
    </p:spTree>
    <p:extLst>
      <p:ext uri="{BB962C8B-B14F-4D97-AF65-F5344CB8AC3E}">
        <p14:creationId xmlns:p14="http://schemas.microsoft.com/office/powerpoint/2010/main" val="9792347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Magnetic Force</a:t>
            </a:r>
          </a:p>
        </p:txBody>
      </p:sp>
      <p:sp>
        <p:nvSpPr>
          <p:cNvPr id="3" name="Content Placeholder 2"/>
          <p:cNvSpPr>
            <a:spLocks noGrp="1"/>
          </p:cNvSpPr>
          <p:nvPr>
            <p:ph idx="1"/>
          </p:nvPr>
        </p:nvSpPr>
        <p:spPr/>
        <p:txBody>
          <a:bodyPr/>
          <a:lstStyle/>
          <a:p>
            <a:r>
              <a:rPr lang="en-US" dirty="0"/>
              <a:t>Find the amount of magnetic force (the strength of a magnet) in the direction you say.</a:t>
            </a:r>
          </a:p>
          <a:p>
            <a:endParaRPr lang="en-US" dirty="0"/>
          </a:p>
          <a:p>
            <a:r>
              <a:rPr lang="en-US" dirty="0"/>
              <a:t>The </a:t>
            </a:r>
            <a:r>
              <a:rPr lang="en-US" dirty="0" err="1"/>
              <a:t>micro:bit</a:t>
            </a:r>
            <a:r>
              <a:rPr lang="en-US" dirty="0"/>
              <a:t> measures magnetic force with </a:t>
            </a:r>
            <a:r>
              <a:rPr lang="en-US" b="1" dirty="0" err="1"/>
              <a:t>microteslas</a:t>
            </a:r>
            <a:r>
              <a:rPr lang="en-US" dirty="0"/>
              <a:t>.</a:t>
            </a:r>
            <a:br>
              <a:rPr lang="en-US" dirty="0"/>
            </a:br>
            <a:endParaRPr lang="en-IN" dirty="0"/>
          </a:p>
        </p:txBody>
      </p:sp>
      <p:pic>
        <p:nvPicPr>
          <p:cNvPr id="4" name="Picture 3"/>
          <p:cNvPicPr>
            <a:picLocks noChangeAspect="1"/>
          </p:cNvPicPr>
          <p:nvPr/>
        </p:nvPicPr>
        <p:blipFill>
          <a:blip r:embed="rId2"/>
          <a:stretch>
            <a:fillRect/>
          </a:stretch>
        </p:blipFill>
        <p:spPr>
          <a:xfrm>
            <a:off x="1169783" y="2585754"/>
            <a:ext cx="2971800" cy="600075"/>
          </a:xfrm>
          <a:prstGeom prst="rect">
            <a:avLst/>
          </a:prstGeom>
        </p:spPr>
      </p:pic>
      <p:pic>
        <p:nvPicPr>
          <p:cNvPr id="5" name="Picture 4"/>
          <p:cNvPicPr>
            <a:picLocks noChangeAspect="1"/>
          </p:cNvPicPr>
          <p:nvPr/>
        </p:nvPicPr>
        <p:blipFill>
          <a:blip r:embed="rId3"/>
          <a:stretch>
            <a:fillRect/>
          </a:stretch>
        </p:blipFill>
        <p:spPr>
          <a:xfrm>
            <a:off x="3098218" y="3800617"/>
            <a:ext cx="4981575" cy="2581275"/>
          </a:xfrm>
          <a:prstGeom prst="rect">
            <a:avLst/>
          </a:prstGeom>
        </p:spPr>
      </p:pic>
    </p:spTree>
    <p:extLst>
      <p:ext uri="{BB962C8B-B14F-4D97-AF65-F5344CB8AC3E}">
        <p14:creationId xmlns:p14="http://schemas.microsoft.com/office/powerpoint/2010/main" val="11958494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Metal Detector</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This program plots LEDs according to the strength of magnetic force of the </a:t>
            </a:r>
            <a:r>
              <a:rPr lang="en-US" dirty="0" err="1"/>
              <a:t>microbit</a:t>
            </a:r>
            <a:r>
              <a:rPr lang="en-US" dirty="0"/>
              <a:t>.</a:t>
            </a:r>
            <a:endParaRPr lang="en-US" dirty="0">
              <a:cs typeface="Calibri"/>
            </a:endParaRPr>
          </a:p>
          <a:p>
            <a:pPr marL="0" indent="0">
              <a:buNone/>
            </a:pPr>
            <a:br>
              <a:rPr lang="en-US" dirty="0"/>
            </a:br>
            <a:endParaRPr lang="en-IN" dirty="0"/>
          </a:p>
        </p:txBody>
      </p:sp>
      <p:pic>
        <p:nvPicPr>
          <p:cNvPr id="4" name="Picture 5" descr="Graphical user interface, application&#10;&#10;Description automatically generated">
            <a:extLst>
              <a:ext uri="{FF2B5EF4-FFF2-40B4-BE49-F238E27FC236}">
                <a16:creationId xmlns:a16="http://schemas.microsoft.com/office/drawing/2014/main" id="{A854983B-83CD-4623-843B-798F4BF1F817}"/>
              </a:ext>
            </a:extLst>
          </p:cNvPr>
          <p:cNvPicPr>
            <a:picLocks noChangeAspect="1"/>
          </p:cNvPicPr>
          <p:nvPr/>
        </p:nvPicPr>
        <p:blipFill>
          <a:blip r:embed="rId2"/>
          <a:stretch>
            <a:fillRect/>
          </a:stretch>
        </p:blipFill>
        <p:spPr>
          <a:xfrm>
            <a:off x="2143312" y="2845185"/>
            <a:ext cx="6295463" cy="3855659"/>
          </a:xfrm>
          <a:prstGeom prst="rect">
            <a:avLst/>
          </a:prstGeom>
        </p:spPr>
      </p:pic>
      <p:sp>
        <p:nvSpPr>
          <p:cNvPr id="6" name="TextBox 5">
            <a:extLst>
              <a:ext uri="{FF2B5EF4-FFF2-40B4-BE49-F238E27FC236}">
                <a16:creationId xmlns:a16="http://schemas.microsoft.com/office/drawing/2014/main" id="{8F957A73-F405-481F-A90B-3CDE1E24AC84}"/>
              </a:ext>
            </a:extLst>
          </p:cNvPr>
          <p:cNvSpPr txBox="1"/>
          <p:nvPr/>
        </p:nvSpPr>
        <p:spPr>
          <a:xfrm>
            <a:off x="9430871" y="3200400"/>
            <a:ext cx="21717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Use sound to make metal detector more  realistic</a:t>
            </a:r>
          </a:p>
        </p:txBody>
      </p:sp>
    </p:spTree>
    <p:extLst>
      <p:ext uri="{BB962C8B-B14F-4D97-AF65-F5344CB8AC3E}">
        <p14:creationId xmlns:p14="http://schemas.microsoft.com/office/powerpoint/2010/main" val="40409831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0DB1-D796-4EF8-8A2D-05EE8CC5F235}"/>
              </a:ext>
            </a:extLst>
          </p:cNvPr>
          <p:cNvSpPr>
            <a:spLocks noGrp="1"/>
          </p:cNvSpPr>
          <p:nvPr>
            <p:ph type="title"/>
          </p:nvPr>
        </p:nvSpPr>
        <p:spPr/>
        <p:txBody>
          <a:bodyPr/>
          <a:lstStyle/>
          <a:p>
            <a:r>
              <a:rPr lang="en-US" dirty="0">
                <a:cs typeface="Calibri Light"/>
              </a:rPr>
              <a:t>Metal detector</a:t>
            </a:r>
            <a:endParaRPr lang="en-US" dirty="0"/>
          </a:p>
        </p:txBody>
      </p:sp>
      <p:pic>
        <p:nvPicPr>
          <p:cNvPr id="5" name="Picture 5" descr="A picture containing graphical user interface&#10;&#10;Description automatically generated">
            <a:extLst>
              <a:ext uri="{FF2B5EF4-FFF2-40B4-BE49-F238E27FC236}">
                <a16:creationId xmlns:a16="http://schemas.microsoft.com/office/drawing/2014/main" id="{D68BBC78-257F-4EA7-817E-52D7D168A867}"/>
              </a:ext>
            </a:extLst>
          </p:cNvPr>
          <p:cNvPicPr>
            <a:picLocks noGrp="1" noChangeAspect="1"/>
          </p:cNvPicPr>
          <p:nvPr>
            <p:ph idx="1"/>
          </p:nvPr>
        </p:nvPicPr>
        <p:blipFill>
          <a:blip r:embed="rId2"/>
          <a:stretch>
            <a:fillRect/>
          </a:stretch>
        </p:blipFill>
        <p:spPr>
          <a:xfrm>
            <a:off x="2930311" y="2139390"/>
            <a:ext cx="5569377" cy="4351338"/>
          </a:xfrm>
        </p:spPr>
      </p:pic>
      <p:sp>
        <p:nvSpPr>
          <p:cNvPr id="4" name="Footer Placeholder 3">
            <a:extLst>
              <a:ext uri="{FF2B5EF4-FFF2-40B4-BE49-F238E27FC236}">
                <a16:creationId xmlns:a16="http://schemas.microsoft.com/office/drawing/2014/main" id="{124BE0D9-C4E8-4F29-9ED2-1273587BE4E3}"/>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23049599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Activity 4:</a:t>
            </a:r>
          </a:p>
        </p:txBody>
      </p:sp>
      <p:sp>
        <p:nvSpPr>
          <p:cNvPr id="3" name="Content Placeholder 2"/>
          <p:cNvSpPr>
            <a:spLocks noGrp="1"/>
          </p:cNvSpPr>
          <p:nvPr>
            <p:ph idx="1"/>
          </p:nvPr>
        </p:nvSpPr>
        <p:spPr>
          <a:xfrm>
            <a:off x="838200" y="1843731"/>
            <a:ext cx="10515600" cy="4351338"/>
          </a:xfrm>
        </p:spPr>
        <p:txBody>
          <a:bodyPr/>
          <a:lstStyle/>
          <a:p>
            <a:r>
              <a:rPr lang="en-IN" dirty="0"/>
              <a:t>Create a magnetic door alarm which will sound when a change in strength of magnetic field is detected.</a:t>
            </a:r>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812325" y="3078131"/>
            <a:ext cx="3152256" cy="2535018"/>
          </a:xfrm>
          <a:prstGeom prst="rect">
            <a:avLst/>
          </a:prstGeom>
        </p:spPr>
      </p:pic>
    </p:spTree>
    <p:extLst>
      <p:ext uri="{BB962C8B-B14F-4D97-AF65-F5344CB8AC3E}">
        <p14:creationId xmlns:p14="http://schemas.microsoft.com/office/powerpoint/2010/main" val="15026768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Magnetic Door Alarm</a:t>
            </a:r>
          </a:p>
        </p:txBody>
      </p:sp>
      <p:pic>
        <p:nvPicPr>
          <p:cNvPr id="4" name="Content Placeholder 3"/>
          <p:cNvPicPr>
            <a:picLocks noGrp="1" noChangeAspect="1"/>
          </p:cNvPicPr>
          <p:nvPr>
            <p:ph idx="1"/>
          </p:nvPr>
        </p:nvPicPr>
        <p:blipFill>
          <a:blip r:embed="rId2"/>
          <a:stretch>
            <a:fillRect/>
          </a:stretch>
        </p:blipFill>
        <p:spPr>
          <a:xfrm>
            <a:off x="1007104" y="2264915"/>
            <a:ext cx="5886450" cy="3581400"/>
          </a:xfrm>
          <a:prstGeom prst="rect">
            <a:avLst/>
          </a:prstGeom>
        </p:spPr>
      </p:pic>
    </p:spTree>
    <p:extLst>
      <p:ext uri="{BB962C8B-B14F-4D97-AF65-F5344CB8AC3E}">
        <p14:creationId xmlns:p14="http://schemas.microsoft.com/office/powerpoint/2010/main" val="25186874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Magnetic Door Alarm</a:t>
            </a:r>
          </a:p>
        </p:txBody>
      </p:sp>
      <p:pic>
        <p:nvPicPr>
          <p:cNvPr id="4" name="Content Placeholder 3"/>
          <p:cNvPicPr>
            <a:picLocks noGrp="1" noChangeAspect="1"/>
          </p:cNvPicPr>
          <p:nvPr>
            <p:ph idx="1"/>
          </p:nvPr>
        </p:nvPicPr>
        <p:blipFill>
          <a:blip r:embed="rId2"/>
          <a:stretch>
            <a:fillRect/>
          </a:stretch>
        </p:blipFill>
        <p:spPr>
          <a:xfrm>
            <a:off x="1528762" y="2062956"/>
            <a:ext cx="9134475" cy="3876675"/>
          </a:xfrm>
          <a:prstGeom prst="rect">
            <a:avLst/>
          </a:prstGeom>
        </p:spPr>
      </p:pic>
      <p:sp>
        <p:nvSpPr>
          <p:cNvPr id="5" name="TextBox 4"/>
          <p:cNvSpPr txBox="1"/>
          <p:nvPr/>
        </p:nvSpPr>
        <p:spPr>
          <a:xfrm>
            <a:off x="2227152" y="1602463"/>
            <a:ext cx="6102036" cy="369332"/>
          </a:xfrm>
          <a:prstGeom prst="rect">
            <a:avLst/>
          </a:prstGeom>
          <a:noFill/>
        </p:spPr>
        <p:txBody>
          <a:bodyPr wrap="square" rtlCol="0">
            <a:spAutoFit/>
          </a:bodyPr>
          <a:lstStyle/>
          <a:p>
            <a:r>
              <a:rPr lang="en-IN" dirty="0"/>
              <a:t>We can also make the alarm audible</a:t>
            </a:r>
          </a:p>
        </p:txBody>
      </p:sp>
    </p:spTree>
    <p:extLst>
      <p:ext uri="{BB962C8B-B14F-4D97-AF65-F5344CB8AC3E}">
        <p14:creationId xmlns:p14="http://schemas.microsoft.com/office/powerpoint/2010/main" val="67048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a:xfrm>
            <a:off x="838200" y="1018327"/>
            <a:ext cx="10515600" cy="4595203"/>
          </a:xfrm>
        </p:spPr>
        <p:txBody>
          <a:bodyPr>
            <a:normAutofit/>
          </a:bodyPr>
          <a:lstStyle/>
          <a:p>
            <a:pPr rtl="0" fontAlgn="base"/>
            <a:r>
              <a:rPr lang="en-US" sz="3600" b="1" i="0" dirty="0">
                <a:solidFill>
                  <a:srgbClr val="000000"/>
                </a:solidFill>
                <a:effectLst/>
                <a:latin typeface="Calibri" panose="020F0502020204030204" pitchFamily="34" charset="0"/>
                <a:ea typeface="MS Mincho" panose="02020609040205080304" pitchFamily="49" charset="-128"/>
              </a:rPr>
              <a:t>session1: Name Badge And Phases Of The Moon</a:t>
            </a:r>
            <a:r>
              <a:rPr lang="en-US" sz="3600" b="0" i="0" dirty="0">
                <a:solidFill>
                  <a:srgbClr val="000000"/>
                </a:solidFill>
                <a:effectLst/>
                <a:latin typeface="Calibri" panose="020F0502020204030204" pitchFamily="34" charset="0"/>
                <a:ea typeface="MS Mincho" panose="02020609040205080304" pitchFamily="49" charset="-128"/>
              </a:rPr>
              <a:t>  </a:t>
            </a:r>
            <a:br>
              <a:rPr lang="en-US" sz="3600" b="0" i="0" dirty="0">
                <a:solidFill>
                  <a:srgbClr val="000000"/>
                </a:solidFill>
                <a:effectLst/>
                <a:latin typeface="MS Mincho" panose="02020609040205080304" pitchFamily="49" charset="-128"/>
                <a:ea typeface="MS Mincho" panose="02020609040205080304" pitchFamily="49" charset="-128"/>
              </a:rPr>
            </a:br>
            <a:r>
              <a:rPr lang="en-US" sz="3600" b="1" i="0" dirty="0">
                <a:solidFill>
                  <a:srgbClr val="000000"/>
                </a:solidFill>
                <a:effectLst/>
                <a:latin typeface="Calibri" panose="020F0502020204030204" pitchFamily="34" charset="0"/>
                <a:ea typeface="MS Mincho" panose="02020609040205080304" pitchFamily="49" charset="-128"/>
              </a:rPr>
              <a:t>Topic:</a:t>
            </a:r>
            <a:r>
              <a:rPr lang="en-US" sz="3600" b="1" i="0" dirty="0">
                <a:solidFill>
                  <a:srgbClr val="000000"/>
                </a:solidFill>
                <a:effectLst/>
                <a:latin typeface="MS Mincho" panose="02020609040205080304" pitchFamily="49" charset="-128"/>
                <a:ea typeface="MS Mincho" panose="02020609040205080304" pitchFamily="49" charset="-128"/>
              </a:rPr>
              <a:t> </a:t>
            </a:r>
            <a:r>
              <a:rPr lang="en-US" sz="3600" b="0" i="0" dirty="0">
                <a:solidFill>
                  <a:srgbClr val="000000"/>
                </a:solidFill>
                <a:effectLst/>
                <a:latin typeface="MS Mincho" panose="02020609040205080304" pitchFamily="49" charset="-128"/>
                <a:ea typeface="MS Mincho" panose="02020609040205080304" pitchFamily="49" charset="-128"/>
              </a:rPr>
              <a:t> </a:t>
            </a:r>
            <a:r>
              <a:rPr lang="en-US" sz="3600" b="0" i="0" dirty="0">
                <a:solidFill>
                  <a:srgbClr val="000000"/>
                </a:solidFill>
                <a:effectLst/>
                <a:latin typeface="Calibri" panose="020F0502020204030204" pitchFamily="34" charset="0"/>
                <a:ea typeface="MS Mincho" panose="02020609040205080304" pitchFamily="49" charset="-128"/>
              </a:rPr>
              <a:t>User interface design of </a:t>
            </a:r>
            <a:r>
              <a:rPr lang="en-US" sz="3600" b="0" i="0" dirty="0" err="1">
                <a:solidFill>
                  <a:srgbClr val="000000"/>
                </a:solidFill>
                <a:effectLst/>
                <a:latin typeface="Calibri" panose="020F0502020204030204" pitchFamily="34" charset="0"/>
                <a:ea typeface="MS Mincho" panose="02020609040205080304" pitchFamily="49" charset="-128"/>
              </a:rPr>
              <a:t>MakeCode</a:t>
            </a:r>
            <a:r>
              <a:rPr lang="en-US" sz="3600" b="0" i="0" dirty="0">
                <a:solidFill>
                  <a:srgbClr val="000000"/>
                </a:solidFill>
                <a:effectLst/>
                <a:latin typeface="Calibri" panose="020F0502020204030204" pitchFamily="34" charset="0"/>
                <a:ea typeface="MS Mincho" panose="02020609040205080304" pitchFamily="49" charset="-128"/>
              </a:rPr>
              <a:t> to code </a:t>
            </a:r>
            <a:r>
              <a:rPr lang="en-US" sz="3600" b="0" i="0" dirty="0" err="1">
                <a:solidFill>
                  <a:srgbClr val="000000"/>
                </a:solidFill>
                <a:effectLst/>
                <a:latin typeface="Calibri" panose="020F0502020204030204" pitchFamily="34" charset="0"/>
                <a:ea typeface="MS Mincho" panose="02020609040205080304" pitchFamily="49" charset="-128"/>
              </a:rPr>
              <a:t>Microbit</a:t>
            </a:r>
            <a:r>
              <a:rPr lang="en-US" sz="3600" b="0" i="0" dirty="0">
                <a:solidFill>
                  <a:srgbClr val="000000"/>
                </a:solidFill>
                <a:effectLst/>
                <a:latin typeface="Calibri" panose="020F0502020204030204" pitchFamily="34" charset="0"/>
                <a:ea typeface="MS Mincho" panose="02020609040205080304" pitchFamily="49" charset="-128"/>
              </a:rPr>
              <a:t> and Loops   </a:t>
            </a:r>
            <a:br>
              <a:rPr lang="en-US" sz="3600" b="0" i="0" dirty="0">
                <a:solidFill>
                  <a:srgbClr val="000000"/>
                </a:solidFill>
                <a:effectLst/>
                <a:latin typeface="MS Mincho" panose="02020609040205080304" pitchFamily="49" charset="-128"/>
                <a:ea typeface="MS Mincho" panose="02020609040205080304" pitchFamily="49" charset="-128"/>
              </a:rPr>
            </a:br>
            <a:r>
              <a:rPr lang="en-US" sz="3600" b="1" i="0" dirty="0">
                <a:solidFill>
                  <a:srgbClr val="000000"/>
                </a:solidFill>
                <a:effectLst/>
                <a:latin typeface="Calibri" panose="020F0502020204030204" pitchFamily="34" charset="0"/>
                <a:ea typeface="MS Mincho" panose="02020609040205080304" pitchFamily="49" charset="-128"/>
              </a:rPr>
              <a:t>Activity:</a:t>
            </a:r>
            <a:r>
              <a:rPr lang="en-US" sz="3600" b="1" i="0" dirty="0">
                <a:solidFill>
                  <a:srgbClr val="000000"/>
                </a:solidFill>
                <a:effectLst/>
                <a:latin typeface="MS Mincho" panose="02020609040205080304" pitchFamily="49" charset="-128"/>
                <a:ea typeface="MS Mincho" panose="02020609040205080304" pitchFamily="49" charset="-128"/>
              </a:rPr>
              <a:t> </a:t>
            </a:r>
            <a:r>
              <a:rPr lang="en-US" sz="3600" b="0" i="0" dirty="0">
                <a:solidFill>
                  <a:srgbClr val="000000"/>
                </a:solidFill>
                <a:effectLst/>
                <a:latin typeface="Calibri" panose="020F0502020204030204" pitchFamily="34" charset="0"/>
                <a:ea typeface="MS Mincho" panose="02020609040205080304" pitchFamily="49" charset="-128"/>
              </a:rPr>
              <a:t>Display your name</a:t>
            </a:r>
            <a:r>
              <a:rPr lang="en-US" sz="3600" b="0" i="0" dirty="0">
                <a:solidFill>
                  <a:srgbClr val="343A40"/>
                </a:solidFill>
                <a:effectLst/>
                <a:latin typeface="Calibri" panose="020F0502020204030204" pitchFamily="34" charset="0"/>
                <a:ea typeface="MS Mincho" panose="02020609040205080304" pitchFamily="49" charset="-128"/>
              </a:rPr>
              <a:t> and Phases of the Moon on </a:t>
            </a:r>
            <a:r>
              <a:rPr lang="en-US" sz="3600" b="0" i="0" dirty="0" err="1">
                <a:solidFill>
                  <a:srgbClr val="343A40"/>
                </a:solidFill>
                <a:effectLst/>
                <a:latin typeface="Calibri" panose="020F0502020204030204" pitchFamily="34" charset="0"/>
                <a:ea typeface="MS Mincho" panose="02020609040205080304" pitchFamily="49" charset="-128"/>
              </a:rPr>
              <a:t>microbit</a:t>
            </a:r>
            <a:r>
              <a:rPr lang="en-US" sz="3600" b="0" i="0" dirty="0">
                <a:solidFill>
                  <a:srgbClr val="343A40"/>
                </a:solidFill>
                <a:effectLst/>
                <a:latin typeface="Calibri" panose="020F0502020204030204" pitchFamily="34" charset="0"/>
                <a:ea typeface="MS Mincho" panose="02020609040205080304" pitchFamily="49" charset="-128"/>
              </a:rPr>
              <a:t> LED’s  </a:t>
            </a:r>
            <a:br>
              <a:rPr lang="en-US" sz="3600" b="0" i="0" dirty="0">
                <a:solidFill>
                  <a:srgbClr val="000000"/>
                </a:solidFill>
                <a:effectLst/>
                <a:latin typeface="MS Mincho" panose="02020609040205080304" pitchFamily="49" charset="-128"/>
                <a:ea typeface="MS Mincho" panose="02020609040205080304" pitchFamily="49" charset="-128"/>
              </a:rPr>
            </a:br>
            <a:r>
              <a:rPr lang="en-US" sz="3600" b="1" i="0" dirty="0">
                <a:solidFill>
                  <a:srgbClr val="000000"/>
                </a:solidFill>
                <a:effectLst/>
                <a:latin typeface="Calibri" panose="020F0502020204030204" pitchFamily="34" charset="0"/>
                <a:ea typeface="MS Mincho" panose="02020609040205080304" pitchFamily="49" charset="-128"/>
              </a:rPr>
              <a:t>Practice:</a:t>
            </a:r>
            <a:r>
              <a:rPr lang="en-US" sz="3600" b="1" i="0" dirty="0">
                <a:solidFill>
                  <a:srgbClr val="000000"/>
                </a:solidFill>
                <a:effectLst/>
                <a:latin typeface="MS Mincho" panose="02020609040205080304" pitchFamily="49" charset="-128"/>
                <a:ea typeface="MS Mincho" panose="02020609040205080304" pitchFamily="49" charset="-128"/>
              </a:rPr>
              <a:t> </a:t>
            </a:r>
            <a:r>
              <a:rPr lang="en-US" sz="3600" b="0" i="0" dirty="0">
                <a:solidFill>
                  <a:srgbClr val="000000"/>
                </a:solidFill>
                <a:effectLst/>
                <a:latin typeface="Calibri" panose="020F0502020204030204" pitchFamily="34" charset="0"/>
                <a:ea typeface="MS Mincho" panose="02020609040205080304" pitchFamily="49" charset="-128"/>
              </a:rPr>
              <a:t>D</a:t>
            </a:r>
            <a:r>
              <a:rPr lang="en-US" sz="3600" b="0" i="0" dirty="0">
                <a:solidFill>
                  <a:srgbClr val="343A40"/>
                </a:solidFill>
                <a:effectLst/>
                <a:latin typeface="Calibri" panose="020F0502020204030204" pitchFamily="34" charset="0"/>
                <a:ea typeface="MS Mincho" panose="02020609040205080304" pitchFamily="49" charset="-128"/>
              </a:rPr>
              <a:t>isplay a sad face followed by a text "Sad" and a happy face followed by the text "happy".  </a:t>
            </a:r>
            <a:br>
              <a:rPr lang="en-US" sz="4400" b="0" i="0" dirty="0">
                <a:solidFill>
                  <a:srgbClr val="000000"/>
                </a:solidFill>
                <a:effectLst/>
                <a:latin typeface="MS Mincho" panose="02020609040205080304" pitchFamily="49" charset="-128"/>
                <a:ea typeface="MS Mincho" panose="02020609040205080304" pitchFamily="49" charset="-128"/>
              </a:rPr>
            </a:b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a:xfrm>
            <a:off x="570280" y="1814170"/>
            <a:ext cx="6978650" cy="4595203"/>
          </a:xfrm>
        </p:spPr>
        <p:txBody>
          <a:bodyPr/>
          <a:lstStyle/>
          <a:p>
            <a:pPr marL="0" indent="0">
              <a:buNone/>
            </a:pPr>
            <a:endParaRPr lang="en-US" dirty="0"/>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2874912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Magnetic Door Alarm</a:t>
            </a:r>
          </a:p>
        </p:txBody>
      </p:sp>
      <p:sp>
        <p:nvSpPr>
          <p:cNvPr id="3" name="Content Placeholder 2"/>
          <p:cNvSpPr>
            <a:spLocks noGrp="1"/>
          </p:cNvSpPr>
          <p:nvPr>
            <p:ph idx="1"/>
          </p:nvPr>
        </p:nvSpPr>
        <p:spPr/>
        <p:txBody>
          <a:bodyPr/>
          <a:lstStyle/>
          <a:p>
            <a:r>
              <a:rPr lang="en-US" dirty="0"/>
              <a:t>Add a speaker and an audible alarm</a:t>
            </a:r>
          </a:p>
          <a:p>
            <a:r>
              <a:rPr lang="en-US" dirty="0"/>
              <a:t>Use a variable to count the number of times your door has been opened - you'll need to add code to sense when it's been opened </a:t>
            </a:r>
            <a:r>
              <a:rPr lang="en-US" b="1" dirty="0"/>
              <a:t>and</a:t>
            </a:r>
            <a:r>
              <a:rPr lang="en-US" dirty="0"/>
              <a:t> closed</a:t>
            </a:r>
          </a:p>
          <a:p>
            <a:r>
              <a:rPr lang="en-US" dirty="0"/>
              <a:t>Create a timer to measure how long a door has been left open.</a:t>
            </a:r>
          </a:p>
          <a:p>
            <a:endParaRPr lang="en-IN" dirty="0"/>
          </a:p>
        </p:txBody>
      </p:sp>
    </p:spTree>
    <p:extLst>
      <p:ext uri="{BB962C8B-B14F-4D97-AF65-F5344CB8AC3E}">
        <p14:creationId xmlns:p14="http://schemas.microsoft.com/office/powerpoint/2010/main" val="13127812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A2DAB-5DE8-414C-9F6B-4D4693DE05A9}"/>
              </a:ext>
            </a:extLst>
          </p:cNvPr>
          <p:cNvSpPr>
            <a:spLocks noGrp="1"/>
          </p:cNvSpPr>
          <p:nvPr>
            <p:ph idx="1"/>
          </p:nvPr>
        </p:nvSpPr>
        <p:spPr/>
        <p:txBody>
          <a:bodyPr/>
          <a:lstStyle/>
          <a:p>
            <a:pPr algn="l" rtl="0" fontAlgn="base"/>
            <a:r>
              <a:rPr lang="en-US" sz="2800" b="1" i="0" dirty="0">
                <a:solidFill>
                  <a:srgbClr val="000000"/>
                </a:solidFill>
                <a:effectLst/>
                <a:latin typeface="Calibri" panose="020F0502020204030204" pitchFamily="34" charset="0"/>
                <a:ea typeface="MS Mincho" panose="02020609040205080304" pitchFamily="49" charset="-128"/>
              </a:rPr>
              <a:t>Session 11</a:t>
            </a:r>
            <a:r>
              <a:rPr lang="en-US" sz="2800" b="1"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MS Mincho" panose="02020609040205080304" pitchFamily="49" charset="-128"/>
                <a:ea typeface="MS Mincho" panose="02020609040205080304" pitchFamily="49" charset="-128"/>
              </a:rPr>
              <a:t> </a:t>
            </a:r>
            <a:r>
              <a:rPr lang="en-US" sz="2800" b="1" i="0" dirty="0">
                <a:solidFill>
                  <a:srgbClr val="000000"/>
                </a:solidFill>
                <a:effectLst/>
                <a:latin typeface="Calibri" panose="020F0502020204030204" pitchFamily="34" charset="0"/>
                <a:ea typeface="MS Mincho" panose="02020609040205080304" pitchFamily="49" charset="-128"/>
              </a:rPr>
              <a:t>Smart Temperature Sensor </a:t>
            </a:r>
            <a:r>
              <a:rPr lang="en-US" sz="2800" b="0" i="0" dirty="0">
                <a:solidFill>
                  <a:srgbClr val="000000"/>
                </a:solidFill>
                <a:effectLst/>
                <a:latin typeface="Calibri" panose="020F0502020204030204" pitchFamily="34" charset="0"/>
                <a:ea typeface="MS Mincho" panose="02020609040205080304" pitchFamily="49" charset="-128"/>
              </a:rPr>
              <a:t>  </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Topic:</a:t>
            </a:r>
            <a:r>
              <a:rPr lang="en-US" sz="2800" b="1"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Sensing Temperature of our surrounding  </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Activity: </a:t>
            </a:r>
            <a:r>
              <a:rPr lang="en-US" sz="2800" b="0" i="0" dirty="0">
                <a:solidFill>
                  <a:srgbClr val="000000"/>
                </a:solidFill>
                <a:effectLst/>
                <a:latin typeface="Calibri" panose="020F0502020204030204" pitchFamily="34" charset="0"/>
                <a:ea typeface="MS Mincho" panose="02020609040205080304" pitchFamily="49" charset="-128"/>
              </a:rPr>
              <a:t>Current temperature display</a:t>
            </a:r>
            <a:r>
              <a:rPr lang="en-US" sz="2800" b="0"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Record the lowest and the highest temperature</a:t>
            </a:r>
            <a:r>
              <a:rPr lang="en-US" sz="2800" b="0" i="0" dirty="0">
                <a:solidFill>
                  <a:srgbClr val="000000"/>
                </a:solidFill>
                <a:effectLst/>
                <a:latin typeface="MS Mincho" panose="02020609040205080304" pitchFamily="49" charset="-128"/>
                <a:ea typeface="MS Mincho" panose="02020609040205080304" pitchFamily="49" charset="-128"/>
              </a:rPr>
              <a:t>.  </a:t>
            </a: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Practice</a:t>
            </a:r>
            <a:r>
              <a:rPr lang="en-US" sz="2800" b="1"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Convert</a:t>
            </a:r>
            <a:r>
              <a:rPr lang="en-US" sz="2800" b="0"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Celsius to Fahrenheit temperature  </a:t>
            </a:r>
            <a:endParaRPr lang="en-US" sz="2800" b="0" i="0" dirty="0">
              <a:solidFill>
                <a:srgbClr val="000000"/>
              </a:solidFill>
              <a:effectLst/>
              <a:latin typeface="MS Mincho" panose="02020609040205080304" pitchFamily="49" charset="-128"/>
              <a:ea typeface="MS Mincho" panose="02020609040205080304" pitchFamily="49" charset="-128"/>
            </a:endParaRPr>
          </a:p>
          <a:p>
            <a:endParaRPr lang="en-IN" dirty="0"/>
          </a:p>
        </p:txBody>
      </p:sp>
      <p:sp>
        <p:nvSpPr>
          <p:cNvPr id="4" name="Footer Placeholder 3">
            <a:extLst>
              <a:ext uri="{FF2B5EF4-FFF2-40B4-BE49-F238E27FC236}">
                <a16:creationId xmlns:a16="http://schemas.microsoft.com/office/drawing/2014/main" id="{442B0CA0-A01E-4614-946D-81DCEFF84913}"/>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37595785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8676-1D1B-4F22-94A1-F994CD16F190}"/>
              </a:ext>
            </a:extLst>
          </p:cNvPr>
          <p:cNvSpPr>
            <a:spLocks noGrp="1"/>
          </p:cNvSpPr>
          <p:nvPr>
            <p:ph type="ctrTitle"/>
          </p:nvPr>
        </p:nvSpPr>
        <p:spPr>
          <a:xfrm>
            <a:off x="351693" y="128450"/>
            <a:ext cx="11283716" cy="842221"/>
          </a:xfrm>
        </p:spPr>
        <p:txBody>
          <a:bodyPr>
            <a:normAutofit/>
          </a:bodyPr>
          <a:lstStyle/>
          <a:p>
            <a:pPr algn="l"/>
            <a:r>
              <a:rPr lang="en-IN" sz="4000" b="1" u="sng" dirty="0">
                <a:ea typeface="+mn-ea"/>
                <a:cs typeface="+mn-cs"/>
              </a:rPr>
              <a:t>Temperature Sensors</a:t>
            </a:r>
          </a:p>
        </p:txBody>
      </p:sp>
      <p:sp>
        <p:nvSpPr>
          <p:cNvPr id="3" name="Subtitle 2">
            <a:extLst>
              <a:ext uri="{FF2B5EF4-FFF2-40B4-BE49-F238E27FC236}">
                <a16:creationId xmlns:a16="http://schemas.microsoft.com/office/drawing/2014/main" id="{FF770C95-A540-4F30-A313-E18DB1F01F5E}"/>
              </a:ext>
            </a:extLst>
          </p:cNvPr>
          <p:cNvSpPr>
            <a:spLocks noGrp="1"/>
          </p:cNvSpPr>
          <p:nvPr>
            <p:ph type="subTitle" idx="1"/>
          </p:nvPr>
        </p:nvSpPr>
        <p:spPr>
          <a:xfrm>
            <a:off x="324933" y="1714445"/>
            <a:ext cx="11542134" cy="3458446"/>
          </a:xfrm>
        </p:spPr>
        <p:txBody>
          <a:bodyPr>
            <a:normAutofit/>
          </a:bodyPr>
          <a:lstStyle/>
          <a:p>
            <a:pPr marL="914400" lvl="1" indent="-457200" algn="l">
              <a:buFont typeface="Arial" panose="020B0604020202020204" pitchFamily="34" charset="0"/>
              <a:buChar char="•"/>
            </a:pPr>
            <a:r>
              <a:rPr lang="en-IN" sz="2400" dirty="0">
                <a:latin typeface="+mj-lt"/>
              </a:rPr>
              <a:t>The </a:t>
            </a:r>
            <a:r>
              <a:rPr lang="en-IN" sz="2400" dirty="0" err="1">
                <a:latin typeface="+mj-lt"/>
              </a:rPr>
              <a:t>micro:bit</a:t>
            </a:r>
            <a:r>
              <a:rPr lang="en-IN" sz="2400" dirty="0">
                <a:latin typeface="+mj-lt"/>
              </a:rPr>
              <a:t> also has the capability to detect temperature while it does not have its own temperature sensor. </a:t>
            </a:r>
          </a:p>
          <a:p>
            <a:pPr marL="914400" lvl="1" indent="-457200" algn="l">
              <a:buFont typeface="Arial" panose="020B0604020202020204" pitchFamily="34" charset="0"/>
              <a:buChar char="•"/>
            </a:pPr>
            <a:r>
              <a:rPr lang="en-IN" sz="2400" dirty="0">
                <a:latin typeface="+mj-lt"/>
              </a:rPr>
              <a:t>The microprocessor chip, which can be found on the back of the board is </a:t>
            </a:r>
            <a:r>
              <a:rPr lang="en-IN" sz="2400" dirty="0" err="1">
                <a:latin typeface="+mj-lt"/>
              </a:rPr>
              <a:t>micro:bit’s</a:t>
            </a:r>
            <a:r>
              <a:rPr lang="en-IN" sz="2400" dirty="0">
                <a:latin typeface="+mj-lt"/>
              </a:rPr>
              <a:t> brain - fetching, decoding and carrying out the instructions. </a:t>
            </a:r>
          </a:p>
          <a:p>
            <a:pPr marL="914400" lvl="1" indent="-457200" algn="l">
              <a:buFont typeface="Arial" panose="020B0604020202020204" pitchFamily="34" charset="0"/>
              <a:buChar char="•"/>
            </a:pPr>
            <a:r>
              <a:rPr lang="en-IN" sz="2400" dirty="0">
                <a:latin typeface="+mj-lt"/>
              </a:rPr>
              <a:t>It also contains a temperature sensor that can detect changes in temperature in the environment.</a:t>
            </a:r>
          </a:p>
          <a:p>
            <a:pPr marL="914400" lvl="1" indent="-457200" algn="l">
              <a:buFont typeface="Arial" panose="020B0604020202020204" pitchFamily="34" charset="0"/>
              <a:buChar char="•"/>
            </a:pPr>
            <a:r>
              <a:rPr lang="en-IN" sz="2400" dirty="0">
                <a:latin typeface="+mj-lt"/>
              </a:rPr>
              <a:t>This means that while the temperature is not necessarily accurate at determining the actual temperature and may be off by a few degrees, it is precise and great at measuring the change in temperature. </a:t>
            </a:r>
          </a:p>
          <a:p>
            <a:pPr algn="l"/>
            <a:endParaRPr lang="en-IN" sz="2800" dirty="0">
              <a:latin typeface="+mj-lt"/>
            </a:endParaRPr>
          </a:p>
          <a:p>
            <a:pPr algn="l"/>
            <a:endParaRPr lang="en-IN" dirty="0"/>
          </a:p>
        </p:txBody>
      </p:sp>
      <p:pic>
        <p:nvPicPr>
          <p:cNvPr id="1026" name="Picture 2">
            <a:extLst>
              <a:ext uri="{FF2B5EF4-FFF2-40B4-BE49-F238E27FC236}">
                <a16:creationId xmlns:a16="http://schemas.microsoft.com/office/drawing/2014/main" id="{70F5949B-480C-4E5A-BB44-C2DB67E51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565" y="1"/>
            <a:ext cx="3551583" cy="17095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30703651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Sensors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Sensors</a:t>
            </a:r>
            <a:r>
              <a:rPr lang="en-GB" dirty="0">
                <a:latin typeface="Lato" panose="020F0502020204030203" pitchFamily="34" charset="0"/>
                <a:ea typeface="Lato" panose="020F0502020204030203" pitchFamily="34" charset="0"/>
                <a:cs typeface="Lato" panose="020F0502020204030203" pitchFamily="34" charset="0"/>
              </a:rPr>
              <a:t> allow a computer to detect certain measurements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The measurements from a sensor will be processed and the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program can make decisions based on the value</a:t>
            </a:r>
            <a:endParaRPr lang="en-GB" dirty="0">
              <a:highlight>
                <a:srgbClr val="FFFF00"/>
              </a:highlight>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Sensors can be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analogue</a:t>
            </a:r>
            <a:r>
              <a:rPr lang="en-GB" dirty="0">
                <a:latin typeface="Lato" panose="020F0502020204030203" pitchFamily="34" charset="0"/>
                <a:ea typeface="Lato" panose="020F0502020204030203" pitchFamily="34" charset="0"/>
                <a:cs typeface="Lato" panose="020F0502020204030203" pitchFamily="34" charset="0"/>
              </a:rPr>
              <a:t> or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digital</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Digital sensors can only detect a single status, for example if a temperature is above 50</a:t>
            </a:r>
            <a:r>
              <a:rPr lang="en-GB" sz="2400" baseline="30000" dirty="0">
                <a:latin typeface="Lato" panose="020F0502020204030203" pitchFamily="34" charset="0"/>
                <a:ea typeface="Lato" panose="020F0502020204030203" pitchFamily="34" charset="0"/>
                <a:cs typeface="Lato" panose="020F0502020204030203" pitchFamily="34" charset="0"/>
              </a:rPr>
              <a:t>o</a:t>
            </a:r>
            <a:r>
              <a:rPr lang="en-GB" sz="2400" dirty="0">
                <a:latin typeface="Lato" panose="020F0502020204030203" pitchFamily="34" charset="0"/>
                <a:ea typeface="Lato" panose="020F0502020204030203" pitchFamily="34" charset="0"/>
                <a:cs typeface="Lato" panose="020F0502020204030203" pitchFamily="34" charset="0"/>
              </a:rPr>
              <a:t>C or not – they display the result as either a 1 or a 0 </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Analogue sensors continually measure values within a range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5887576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C75-57CB-0C45-A324-9B551C61FC2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Types of Sensor</a:t>
            </a:r>
          </a:p>
        </p:txBody>
      </p:sp>
      <p:sp>
        <p:nvSpPr>
          <p:cNvPr id="3" name="Content Placeholder 2">
            <a:extLst>
              <a:ext uri="{FF2B5EF4-FFF2-40B4-BE49-F238E27FC236}">
                <a16:creationId xmlns:a16="http://schemas.microsoft.com/office/drawing/2014/main" id="{1A216025-786F-3D4F-96C5-3A9E92E8D756}"/>
              </a:ext>
            </a:extLst>
          </p:cNvPr>
          <p:cNvSpPr>
            <a:spLocks noGrp="1"/>
          </p:cNvSpPr>
          <p:nvPr>
            <p:ph idx="1"/>
          </p:nvPr>
        </p:nvSpPr>
        <p:spPr>
          <a:xfrm>
            <a:off x="492125" y="1564356"/>
            <a:ext cx="11180867" cy="4268632"/>
          </a:xfrm>
        </p:spPr>
        <p:txBody>
          <a:bodyPr vert="horz" lIns="91440" tIns="45720" rIns="91440" bIns="45720" rtlCol="0" anchor="t">
            <a:normAutofit/>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Different sensors can detect different things</a:t>
            </a:r>
          </a:p>
          <a:p>
            <a:pPr>
              <a:spcBef>
                <a:spcPts val="1200"/>
              </a:spcBef>
            </a:pPr>
            <a:r>
              <a:rPr lang="en-US" dirty="0">
                <a:latin typeface="Lato"/>
                <a:ea typeface="Lato" panose="020F0502020204030203" pitchFamily="34" charset="0"/>
                <a:cs typeface="Lato" panose="020F0502020204030203" pitchFamily="34" charset="0"/>
              </a:rPr>
              <a:t>You are going to develop a temperature sensor on a </a:t>
            </a:r>
            <a:r>
              <a:rPr lang="en-US" err="1">
                <a:latin typeface="Lato"/>
                <a:ea typeface="Lato" panose="020F0502020204030203" pitchFamily="34" charset="0"/>
                <a:cs typeface="Lato" panose="020F0502020204030203" pitchFamily="34" charset="0"/>
              </a:rPr>
              <a:t>micro:bit</a:t>
            </a:r>
            <a:endParaRPr lang="en-US">
              <a:latin typeface="Lato"/>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In addition to temperature sensors there are a range of different sensors which can detect different things</a:t>
            </a:r>
          </a:p>
          <a:p>
            <a:pPr marL="0" indent="0">
              <a:spcBef>
                <a:spcPts val="1200"/>
              </a:spcBef>
              <a:buNone/>
            </a:pP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833100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our Blog - medequip2">
            <a:extLst>
              <a:ext uri="{FF2B5EF4-FFF2-40B4-BE49-F238E27FC236}">
                <a16:creationId xmlns:a16="http://schemas.microsoft.com/office/drawing/2014/main" id="{A13E3809-07B0-6D45-8D22-37725B010F3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95240" y="1703186"/>
            <a:ext cx="4368800" cy="3276600"/>
          </a:xfrm>
          <a:prstGeom prst="rect">
            <a:avLst/>
          </a:prstGeom>
        </p:spPr>
      </p:pic>
      <p:sp>
        <p:nvSpPr>
          <p:cNvPr id="2" name="Title 1">
            <a:extLst>
              <a:ext uri="{FF2B5EF4-FFF2-40B4-BE49-F238E27FC236}">
                <a16:creationId xmlns:a16="http://schemas.microsoft.com/office/drawing/2014/main" id="{EC1B1A09-D29F-C649-A275-8DEDBBCDEF0B}"/>
              </a:ext>
            </a:extLst>
          </p:cNvPr>
          <p:cNvSpPr>
            <a:spLocks noGrp="1"/>
          </p:cNvSpPr>
          <p:nvPr>
            <p:ph type="title"/>
          </p:nvPr>
        </p:nvSpPr>
        <p:spPr/>
        <p:txBody>
          <a:bodyPr/>
          <a:lstStyle/>
          <a:p>
            <a:r>
              <a:rPr lang="en-US" dirty="0"/>
              <a:t>Temperature Sensor</a:t>
            </a:r>
          </a:p>
        </p:txBody>
      </p:sp>
      <p:sp>
        <p:nvSpPr>
          <p:cNvPr id="3" name="Content Placeholder 2">
            <a:extLst>
              <a:ext uri="{FF2B5EF4-FFF2-40B4-BE49-F238E27FC236}">
                <a16:creationId xmlns:a16="http://schemas.microsoft.com/office/drawing/2014/main" id="{15C02847-9BB5-7943-A380-2D92024D90B9}"/>
              </a:ext>
            </a:extLst>
          </p:cNvPr>
          <p:cNvSpPr>
            <a:spLocks noGrp="1"/>
          </p:cNvSpPr>
          <p:nvPr>
            <p:ph idx="1"/>
          </p:nvPr>
        </p:nvSpPr>
        <p:spPr>
          <a:xfrm>
            <a:off x="492125" y="1237785"/>
            <a:ext cx="8086267" cy="4595203"/>
          </a:xfrm>
        </p:spPr>
        <p:txBody>
          <a:bodyPr/>
          <a:lstStyle/>
          <a:p>
            <a:pPr>
              <a:spcBef>
                <a:spcPts val="1200"/>
              </a:spcBef>
            </a:pPr>
            <a:r>
              <a:rPr lang="en-US" dirty="0">
                <a:latin typeface="Lato" panose="020F0502020204030203" pitchFamily="34" charset="0"/>
              </a:rPr>
              <a:t>A temperature sensor can be used to measure how hot or cold an object is</a:t>
            </a:r>
          </a:p>
          <a:p>
            <a:pPr>
              <a:spcBef>
                <a:spcPts val="1200"/>
              </a:spcBef>
            </a:pPr>
            <a:r>
              <a:rPr lang="en-US" dirty="0">
                <a:latin typeface="Lato" panose="020F0502020204030203" pitchFamily="34" charset="0"/>
              </a:rPr>
              <a:t>Temperature sensors have two different types of metal which conduct an electrical charge between them</a:t>
            </a:r>
          </a:p>
          <a:p>
            <a:pPr>
              <a:spcBef>
                <a:spcPts val="1200"/>
              </a:spcBef>
            </a:pPr>
            <a:r>
              <a:rPr lang="en-US" dirty="0">
                <a:latin typeface="Lato" panose="020F0502020204030203" pitchFamily="34" charset="0"/>
              </a:rPr>
              <a:t>As the temperature increases so does the electrical charge between the two metals</a:t>
            </a:r>
          </a:p>
          <a:p>
            <a:pPr>
              <a:spcBef>
                <a:spcPts val="1200"/>
              </a:spcBef>
            </a:pPr>
            <a:r>
              <a:rPr lang="en-US" dirty="0">
                <a:latin typeface="Lato" panose="020F0502020204030203" pitchFamily="34" charset="0"/>
              </a:rPr>
              <a:t>This voltage is measured and converted into the temperature in degrees</a:t>
            </a:r>
          </a:p>
        </p:txBody>
      </p:sp>
      <p:sp>
        <p:nvSpPr>
          <p:cNvPr id="6" name="TextBox 5">
            <a:extLst>
              <a:ext uri="{FF2B5EF4-FFF2-40B4-BE49-F238E27FC236}">
                <a16:creationId xmlns:a16="http://schemas.microsoft.com/office/drawing/2014/main" id="{5AFF0C62-80BE-FF44-A088-3B63B7D04E4A}"/>
              </a:ext>
            </a:extLst>
          </p:cNvPr>
          <p:cNvSpPr txBox="1"/>
          <p:nvPr/>
        </p:nvSpPr>
        <p:spPr>
          <a:xfrm>
            <a:off x="8381123" y="4655718"/>
            <a:ext cx="4368800" cy="138499"/>
          </a:xfrm>
          <a:prstGeom prst="rect">
            <a:avLst/>
          </a:prstGeom>
          <a:noFill/>
        </p:spPr>
        <p:txBody>
          <a:bodyPr wrap="square" lIns="0" tIns="0" rIns="0" bIns="0" rtlCol="0">
            <a:spAutoFit/>
          </a:bodyPr>
          <a:lstStyle/>
          <a:p>
            <a:r>
              <a:rPr lang="en-US" sz="900" dirty="0">
                <a:hlinkClick r:id="rId4" tooltip="http://medequip2.wikidot.com/"/>
              </a:rPr>
              <a:t>This Photo</a:t>
            </a:r>
            <a:r>
              <a:rPr lang="en-US" sz="900" dirty="0"/>
              <a:t> by Unknown Author is licensed under </a:t>
            </a:r>
            <a:r>
              <a:rPr lang="en-US" sz="900" dirty="0">
                <a:hlinkClick r:id="rId5" tooltip="https://creativecommons.org/licenses/by-sa/3.0/"/>
              </a:rPr>
              <a:t>CC BY-SA</a:t>
            </a:r>
            <a:endParaRPr lang="en-US" sz="900"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1432499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34D366-A8D8-419E-89FE-19642EFDA42F}"/>
              </a:ext>
            </a:extLst>
          </p:cNvPr>
          <p:cNvSpPr>
            <a:spLocks noGrp="1"/>
          </p:cNvSpPr>
          <p:nvPr>
            <p:ph type="title"/>
          </p:nvPr>
        </p:nvSpPr>
        <p:spPr>
          <a:xfrm>
            <a:off x="537890" y="251792"/>
            <a:ext cx="10690233" cy="1590262"/>
          </a:xfrm>
        </p:spPr>
        <p:txBody>
          <a:bodyPr>
            <a:normAutofit fontScale="90000"/>
          </a:bodyPr>
          <a:lstStyle/>
          <a:p>
            <a:r>
              <a:rPr lang="en-IN" b="1" u="sng" dirty="0"/>
              <a:t>Make a Thermometer</a:t>
            </a:r>
            <a:br>
              <a:rPr lang="en-IN" b="1" dirty="0"/>
            </a:br>
            <a:r>
              <a:rPr lang="en-IN" b="1" dirty="0"/>
              <a:t>	-  </a:t>
            </a:r>
            <a:r>
              <a:rPr lang="en-IN" sz="2700" i="1" dirty="0"/>
              <a:t>Shows how hot or cold the </a:t>
            </a:r>
            <a:r>
              <a:rPr lang="en-IN" sz="2700" i="1" dirty="0" err="1"/>
              <a:t>micro:bit</a:t>
            </a:r>
            <a:r>
              <a:rPr lang="en-IN" sz="2700" i="1" dirty="0"/>
              <a:t> is </a:t>
            </a:r>
            <a:br>
              <a:rPr lang="en-IN" sz="2700" i="1" dirty="0"/>
            </a:br>
            <a:r>
              <a:rPr lang="en-IN" sz="2700" i="1" dirty="0"/>
              <a:t>                   using the built-in temperature sensor.</a:t>
            </a:r>
            <a:endParaRPr lang="en-IN" sz="2700" i="1" u="sng" dirty="0"/>
          </a:p>
        </p:txBody>
      </p:sp>
      <p:sp>
        <p:nvSpPr>
          <p:cNvPr id="3" name="Content Placeholder 2">
            <a:extLst>
              <a:ext uri="{FF2B5EF4-FFF2-40B4-BE49-F238E27FC236}">
                <a16:creationId xmlns:a16="http://schemas.microsoft.com/office/drawing/2014/main" id="{AA0E3F67-7562-4AA6-9FD4-CAB0B02E083A}"/>
              </a:ext>
            </a:extLst>
          </p:cNvPr>
          <p:cNvSpPr>
            <a:spLocks noGrp="1"/>
          </p:cNvSpPr>
          <p:nvPr>
            <p:ph idx="1"/>
          </p:nvPr>
        </p:nvSpPr>
        <p:spPr>
          <a:xfrm>
            <a:off x="749331" y="2238213"/>
            <a:ext cx="10326975" cy="4577795"/>
          </a:xfrm>
        </p:spPr>
        <p:txBody>
          <a:bodyPr>
            <a:normAutofit fontScale="92500" lnSpcReduction="20000"/>
          </a:bodyPr>
          <a:lstStyle/>
          <a:p>
            <a:r>
              <a:rPr lang="en-IN" sz="2400" dirty="0">
                <a:latin typeface="+mj-lt"/>
              </a:rPr>
              <a:t>This program shows how hot or cold the </a:t>
            </a:r>
            <a:r>
              <a:rPr lang="en-IN" sz="2400" dirty="0" err="1">
                <a:latin typeface="+mj-lt"/>
              </a:rPr>
              <a:t>micro:bit</a:t>
            </a:r>
            <a:r>
              <a:rPr lang="en-IN" sz="2400" dirty="0">
                <a:latin typeface="+mj-lt"/>
              </a:rPr>
              <a:t> is by taking a reading from the temperature sensor in its processor or CPU (central processing unit).</a:t>
            </a:r>
          </a:p>
          <a:p>
            <a:r>
              <a:rPr lang="en-IN" sz="2400" dirty="0">
                <a:latin typeface="+mj-lt"/>
              </a:rPr>
              <a:t>The processor’s temperature is a fairly good approximation of the temperature around in °C (Celsius).</a:t>
            </a:r>
          </a:p>
          <a:p>
            <a:r>
              <a:rPr lang="en-IN" sz="2400" dirty="0">
                <a:latin typeface="+mj-lt"/>
              </a:rPr>
              <a:t>In this program, when input button A is pressed, the </a:t>
            </a:r>
            <a:r>
              <a:rPr lang="en-IN" sz="2400" dirty="0" err="1">
                <a:latin typeface="+mj-lt"/>
              </a:rPr>
              <a:t>micro:bit</a:t>
            </a:r>
            <a:r>
              <a:rPr lang="en-IN" sz="2400" dirty="0">
                <a:latin typeface="+mj-lt"/>
              </a:rPr>
              <a:t> displays the processor’s current temperature on its LED display output.</a:t>
            </a:r>
          </a:p>
          <a:p>
            <a:pPr marL="0" indent="0">
              <a:buNone/>
            </a:pPr>
            <a:endParaRPr lang="en-IN" sz="2400" i="1" dirty="0">
              <a:latin typeface="+mj-lt"/>
            </a:endParaRPr>
          </a:p>
          <a:p>
            <a:pPr marL="0" indent="0">
              <a:buNone/>
            </a:pPr>
            <a:endParaRPr lang="en-IN" sz="2400" i="1" dirty="0">
              <a:latin typeface="+mj-lt"/>
            </a:endParaRPr>
          </a:p>
          <a:p>
            <a:pPr marL="0" indent="0">
              <a:buNone/>
            </a:pPr>
            <a:endParaRPr lang="en-IN" sz="2400" i="1" dirty="0">
              <a:latin typeface="+mj-lt"/>
            </a:endParaRPr>
          </a:p>
          <a:p>
            <a:pPr marL="0" indent="0">
              <a:buNone/>
            </a:pPr>
            <a:endParaRPr lang="en-IN" sz="2400" i="1" dirty="0">
              <a:latin typeface="+mj-lt"/>
            </a:endParaRPr>
          </a:p>
          <a:p>
            <a:pPr marL="0" indent="0">
              <a:buNone/>
            </a:pPr>
            <a:endParaRPr lang="en-IN" sz="2400" i="1" dirty="0">
              <a:latin typeface="+mj-lt"/>
            </a:endParaRPr>
          </a:p>
          <a:p>
            <a:pPr marL="0" indent="0">
              <a:buNone/>
            </a:pPr>
            <a:endParaRPr lang="en-IN" sz="2400" i="1" dirty="0">
              <a:latin typeface="+mj-lt"/>
            </a:endParaRPr>
          </a:p>
          <a:p>
            <a:pPr marL="0" indent="0">
              <a:buNone/>
            </a:pPr>
            <a:r>
              <a:rPr lang="en-IN" sz="2400" i="1" dirty="0">
                <a:latin typeface="+mj-lt"/>
              </a:rPr>
              <a:t>-&gt; Take the </a:t>
            </a:r>
            <a:r>
              <a:rPr lang="en-IN" sz="2400" i="1" dirty="0" err="1">
                <a:latin typeface="+mj-lt"/>
              </a:rPr>
              <a:t>micro:bit</a:t>
            </a:r>
            <a:r>
              <a:rPr lang="en-IN" sz="2400" i="1" dirty="0">
                <a:latin typeface="+mj-lt"/>
              </a:rPr>
              <a:t> into warmer and colder places and see how the temperature readings change.</a:t>
            </a:r>
          </a:p>
          <a:p>
            <a:pPr marL="0" indent="0">
              <a:buNone/>
            </a:pPr>
            <a:endParaRPr lang="en-IN" dirty="0"/>
          </a:p>
        </p:txBody>
      </p:sp>
      <p:pic>
        <p:nvPicPr>
          <p:cNvPr id="2050" name="Picture 2" descr="micro:bit showing number 9 next to a thermometer icon">
            <a:extLst>
              <a:ext uri="{FF2B5EF4-FFF2-40B4-BE49-F238E27FC236}">
                <a16:creationId xmlns:a16="http://schemas.microsoft.com/office/drawing/2014/main" id="{3F61AC5C-F615-4A5D-A673-BECD43C53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429" y="94128"/>
            <a:ext cx="4709971" cy="21073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3837986" y="4049486"/>
            <a:ext cx="4090040" cy="209005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5152385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09451" y="313510"/>
            <a:ext cx="11168743" cy="2364375"/>
          </a:xfrm>
        </p:spPr>
        <p:txBody>
          <a:bodyPr>
            <a:normAutofit/>
          </a:bodyPr>
          <a:lstStyle/>
          <a:p>
            <a:r>
              <a:rPr lang="en-IN" sz="3600" b="1" u="sng" dirty="0"/>
              <a:t>Smart Thermometer</a:t>
            </a:r>
          </a:p>
          <a:p>
            <a:endParaRPr lang="en-IN" sz="3600" b="1" u="sng" dirty="0">
              <a:latin typeface="+mj-lt"/>
            </a:endParaRPr>
          </a:p>
          <a:p>
            <a:r>
              <a:rPr lang="en-IN" sz="2600" dirty="0">
                <a:latin typeface="+mj-lt"/>
              </a:rPr>
              <a:t>Record the lowest temperature and highest reached temperature while the </a:t>
            </a:r>
            <a:r>
              <a:rPr lang="en-IN" sz="2600" dirty="0" err="1">
                <a:latin typeface="+mj-lt"/>
              </a:rPr>
              <a:t>Microbit</a:t>
            </a:r>
            <a:r>
              <a:rPr lang="en-IN" sz="2600" dirty="0">
                <a:latin typeface="+mj-lt"/>
              </a:rPr>
              <a:t> is awake. </a:t>
            </a:r>
          </a:p>
        </p:txBody>
      </p:sp>
      <p:sp>
        <p:nvSpPr>
          <p:cNvPr id="3" name="TextBox 2"/>
          <p:cNvSpPr txBox="1"/>
          <p:nvPr/>
        </p:nvSpPr>
        <p:spPr>
          <a:xfrm>
            <a:off x="1484768" y="2408222"/>
            <a:ext cx="2091351"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 </a:t>
            </a:r>
            <a:r>
              <a:rPr lang="en-US" b="1" dirty="0"/>
              <a:t>variables</a:t>
            </a:r>
            <a:r>
              <a:rPr lang="en-US" dirty="0"/>
              <a:t>: </a:t>
            </a:r>
          </a:p>
          <a:p>
            <a:r>
              <a:rPr lang="en-US" b="1" dirty="0" err="1"/>
              <a:t>currentTemp</a:t>
            </a:r>
            <a:r>
              <a:rPr lang="en-US" dirty="0"/>
              <a:t> is the current temperature reading, </a:t>
            </a:r>
          </a:p>
          <a:p>
            <a:r>
              <a:rPr lang="en-US" b="1" dirty="0"/>
              <a:t>max</a:t>
            </a:r>
            <a:r>
              <a:rPr lang="en-US" dirty="0"/>
              <a:t> is the maximum and </a:t>
            </a:r>
            <a:r>
              <a:rPr lang="en-US" b="1" dirty="0"/>
              <a:t>min</a:t>
            </a:r>
            <a:r>
              <a:rPr lang="en-US" dirty="0"/>
              <a:t> is the minimum.</a:t>
            </a:r>
          </a:p>
          <a:p>
            <a:endParaRPr lang="en-IN" dirty="0"/>
          </a:p>
        </p:txBody>
      </p:sp>
      <p:sp>
        <p:nvSpPr>
          <p:cNvPr id="5" name="TextBox 4"/>
          <p:cNvSpPr txBox="1"/>
          <p:nvPr/>
        </p:nvSpPr>
        <p:spPr>
          <a:xfrm>
            <a:off x="5721790" y="2507810"/>
            <a:ext cx="3304515"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At the start of the program they are all set to the same value; an infinite (forever) </a:t>
            </a:r>
            <a:r>
              <a:rPr lang="en-US" b="1" dirty="0"/>
              <a:t>loop</a:t>
            </a:r>
            <a:r>
              <a:rPr lang="en-US" dirty="0"/>
              <a:t> ensures that every two seconds it takes a reading, and the program compares the current temperature with the </a:t>
            </a:r>
            <a:r>
              <a:rPr lang="en-US" b="1" dirty="0"/>
              <a:t>max</a:t>
            </a:r>
            <a:r>
              <a:rPr lang="en-US" dirty="0"/>
              <a:t> and </a:t>
            </a:r>
            <a:r>
              <a:rPr lang="en-US" b="1" dirty="0"/>
              <a:t>min</a:t>
            </a:r>
            <a:r>
              <a:rPr lang="en-US" dirty="0"/>
              <a:t> variables.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87670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09451" y="313510"/>
            <a:ext cx="11168743" cy="2364375"/>
          </a:xfrm>
        </p:spPr>
        <p:txBody>
          <a:bodyPr>
            <a:normAutofit/>
          </a:bodyPr>
          <a:lstStyle/>
          <a:p>
            <a:r>
              <a:rPr lang="en-IN" sz="3600" b="1" u="sng" dirty="0"/>
              <a:t>Smart Thermometer</a:t>
            </a:r>
          </a:p>
          <a:p>
            <a:endParaRPr lang="en-IN" sz="3600" b="1" u="sng" dirty="0">
              <a:latin typeface="+mj-lt"/>
            </a:endParaRPr>
          </a:p>
          <a:p>
            <a:r>
              <a:rPr lang="en-IN" sz="2600" dirty="0">
                <a:latin typeface="+mj-lt"/>
              </a:rPr>
              <a:t>Record the lowest temperature and highest reached temperature while the </a:t>
            </a:r>
            <a:r>
              <a:rPr lang="en-IN" sz="2600" dirty="0" err="1">
                <a:latin typeface="+mj-lt"/>
              </a:rPr>
              <a:t>Microbit</a:t>
            </a:r>
            <a:r>
              <a:rPr lang="en-IN" sz="2600" dirty="0">
                <a:latin typeface="+mj-lt"/>
              </a:rPr>
              <a:t> is awake. </a:t>
            </a:r>
          </a:p>
        </p:txBody>
      </p:sp>
      <p:pic>
        <p:nvPicPr>
          <p:cNvPr id="6" name="Picture 5"/>
          <p:cNvPicPr>
            <a:picLocks noChangeAspect="1"/>
          </p:cNvPicPr>
          <p:nvPr/>
        </p:nvPicPr>
        <p:blipFill>
          <a:blip r:embed="rId2"/>
          <a:stretch>
            <a:fillRect/>
          </a:stretch>
        </p:blipFill>
        <p:spPr>
          <a:xfrm>
            <a:off x="3252651" y="2286000"/>
            <a:ext cx="6178732" cy="450578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11187524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B226-AEFF-4D93-96BF-A8B7DAE99395}"/>
              </a:ext>
            </a:extLst>
          </p:cNvPr>
          <p:cNvSpPr>
            <a:spLocks noGrp="1"/>
          </p:cNvSpPr>
          <p:nvPr>
            <p:ph type="title"/>
          </p:nvPr>
        </p:nvSpPr>
        <p:spPr>
          <a:xfrm>
            <a:off x="839788" y="457200"/>
            <a:ext cx="10073594" cy="1600200"/>
          </a:xfrm>
        </p:spPr>
        <p:txBody>
          <a:bodyPr/>
          <a:lstStyle/>
          <a:p>
            <a:r>
              <a:rPr lang="en-US" dirty="0">
                <a:cs typeface="Calibri Light"/>
              </a:rPr>
              <a:t>Functions</a:t>
            </a:r>
            <a:endParaRPr lang="en-US" dirty="0"/>
          </a:p>
        </p:txBody>
      </p:sp>
      <p:sp>
        <p:nvSpPr>
          <p:cNvPr id="4" name="Text Placeholder 3">
            <a:extLst>
              <a:ext uri="{FF2B5EF4-FFF2-40B4-BE49-F238E27FC236}">
                <a16:creationId xmlns:a16="http://schemas.microsoft.com/office/drawing/2014/main" id="{2119A69B-6B7E-4531-9029-FD1EA5848F0F}"/>
              </a:ext>
            </a:extLst>
          </p:cNvPr>
          <p:cNvSpPr>
            <a:spLocks noGrp="1"/>
          </p:cNvSpPr>
          <p:nvPr>
            <p:ph type="body" sz="half" idx="2"/>
          </p:nvPr>
        </p:nvSpPr>
        <p:spPr>
          <a:xfrm>
            <a:off x="839788" y="2057400"/>
            <a:ext cx="9810522" cy="3811588"/>
          </a:xfrm>
        </p:spPr>
        <p:txBody>
          <a:bodyPr vert="horz" lIns="91440" tIns="45720" rIns="91440" bIns="45720" rtlCol="0" anchor="t">
            <a:normAutofit/>
          </a:bodyPr>
          <a:lstStyle/>
          <a:p>
            <a:endParaRPr lang="en-US"/>
          </a:p>
          <a:p>
            <a:r>
              <a:rPr lang="en-US" dirty="0">
                <a:ea typeface="+mn-lt"/>
                <a:cs typeface="+mn-lt"/>
              </a:rPr>
              <a:t>A function lets you create a portion of code that you can reuse in your program. This is handy because you can put code that you want to use over again in a function. Instead of copying the same code to many places in your program, you can just use a function you made and all the code inside is used as a single block.</a:t>
            </a:r>
            <a:endParaRPr lang="en-US"/>
          </a:p>
          <a:p>
            <a:endParaRPr lang="en-US" dirty="0">
              <a:cs typeface="Calibri"/>
            </a:endParaRPr>
          </a:p>
          <a:p>
            <a:endParaRPr lang="en-US" dirty="0">
              <a:cs typeface="Calibri"/>
            </a:endParaRPr>
          </a:p>
          <a:p>
            <a:r>
              <a:rPr lang="en-US" b="1" dirty="0"/>
              <a:t>Parameters</a:t>
            </a:r>
            <a:endParaRPr lang="en-US"/>
          </a:p>
          <a:p>
            <a:r>
              <a:rPr lang="en-US" dirty="0">
                <a:ea typeface="+mn-lt"/>
                <a:cs typeface="+mn-lt"/>
              </a:rPr>
              <a:t>If you want to give data to your function, you can include one or more </a:t>
            </a:r>
            <a:r>
              <a:rPr lang="en-US" i="1" dirty="0">
                <a:ea typeface="+mn-lt"/>
                <a:cs typeface="+mn-lt"/>
              </a:rPr>
              <a:t>parameters</a:t>
            </a:r>
            <a:r>
              <a:rPr lang="en-US" dirty="0">
                <a:ea typeface="+mn-lt"/>
                <a:cs typeface="+mn-lt"/>
              </a:rPr>
              <a:t> which are values you send to the function. Parameters work like variables inside the function.</a:t>
            </a:r>
            <a:endParaRPr lang="en-US" dirty="0"/>
          </a:p>
          <a:p>
            <a:endParaRPr lang="en-US" dirty="0">
              <a:cs typeface="Calibri"/>
            </a:endParaRPr>
          </a:p>
        </p:txBody>
      </p:sp>
    </p:spTree>
    <p:extLst>
      <p:ext uri="{BB962C8B-B14F-4D97-AF65-F5344CB8AC3E}">
        <p14:creationId xmlns:p14="http://schemas.microsoft.com/office/powerpoint/2010/main" val="2053555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A6E6-9361-FF42-8E83-EAEC34A2D61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Name Badge Task</a:t>
            </a:r>
          </a:p>
        </p:txBody>
      </p:sp>
      <p:sp>
        <p:nvSpPr>
          <p:cNvPr id="3" name="Content Placeholder 2">
            <a:extLst>
              <a:ext uri="{FF2B5EF4-FFF2-40B4-BE49-F238E27FC236}">
                <a16:creationId xmlns:a16="http://schemas.microsoft.com/office/drawing/2014/main" id="{FBBD51D9-A882-1145-96B1-BFADBA6A77BC}"/>
              </a:ext>
            </a:extLst>
          </p:cNvPr>
          <p:cNvSpPr>
            <a:spLocks noGrp="1"/>
          </p:cNvSpPr>
          <p:nvPr>
            <p:ph idx="1"/>
          </p:nvPr>
        </p:nvSpPr>
        <p:spPr>
          <a:xfrm>
            <a:off x="492125" y="1690688"/>
            <a:ext cx="11180867" cy="4142300"/>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are going to create your own name badge using 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Once you have created your name badge attempt to complete the Stretch Tasks.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21441460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09451" y="313510"/>
            <a:ext cx="11168743" cy="2364375"/>
          </a:xfrm>
        </p:spPr>
        <p:txBody>
          <a:bodyPr vert="horz" lIns="91440" tIns="45720" rIns="91440" bIns="45720" rtlCol="0" anchor="t">
            <a:normAutofit fontScale="92500" lnSpcReduction="10000"/>
          </a:bodyPr>
          <a:lstStyle/>
          <a:p>
            <a:r>
              <a:rPr lang="en-IN" sz="3600" b="1" u="sng" dirty="0"/>
              <a:t>Temperature C to F convertor</a:t>
            </a:r>
          </a:p>
          <a:p>
            <a:endParaRPr lang="en-IN" sz="3600" b="1" u="sng" dirty="0">
              <a:latin typeface="+mj-lt"/>
            </a:endParaRPr>
          </a:p>
          <a:p>
            <a:r>
              <a:rPr lang="en-IN" sz="2600" dirty="0">
                <a:latin typeface="+mj-lt"/>
              </a:rPr>
              <a:t>Write a program so that :</a:t>
            </a:r>
          </a:p>
          <a:p>
            <a:pPr marL="457200" indent="-457200">
              <a:buFont typeface="Arial" panose="020B0604020202020204" pitchFamily="34" charset="0"/>
              <a:buChar char="•"/>
            </a:pPr>
            <a:r>
              <a:rPr lang="en-IN" sz="2600" dirty="0">
                <a:latin typeface="+mj-lt"/>
              </a:rPr>
              <a:t>When button </a:t>
            </a:r>
            <a:r>
              <a:rPr lang="en-IN" sz="2600" b="1" dirty="0">
                <a:latin typeface="+mj-lt"/>
              </a:rPr>
              <a:t>A </a:t>
            </a:r>
            <a:r>
              <a:rPr lang="en-IN" sz="2600" dirty="0">
                <a:latin typeface="+mj-lt"/>
              </a:rPr>
              <a:t>is pressed the temperature output is in Celsius </a:t>
            </a:r>
            <a:endParaRPr lang="en-IN" sz="2600" dirty="0">
              <a:latin typeface="+mj-lt"/>
              <a:cs typeface="Calibri Light"/>
            </a:endParaRPr>
          </a:p>
          <a:p>
            <a:pPr marL="457200" indent="-457200">
              <a:buFont typeface="Arial" panose="020B0604020202020204" pitchFamily="34" charset="0"/>
              <a:buChar char="•"/>
            </a:pPr>
            <a:r>
              <a:rPr lang="en-IN" sz="2600" dirty="0">
                <a:latin typeface="+mj-lt"/>
              </a:rPr>
              <a:t>When button </a:t>
            </a:r>
            <a:r>
              <a:rPr lang="en-IN" sz="2600" b="1" dirty="0">
                <a:latin typeface="+mj-lt"/>
              </a:rPr>
              <a:t>B </a:t>
            </a:r>
            <a:r>
              <a:rPr lang="en-IN" sz="2600" dirty="0">
                <a:latin typeface="+mj-lt"/>
              </a:rPr>
              <a:t>is pressed the temperature is output in Fahrenheit.</a:t>
            </a:r>
          </a:p>
        </p:txBody>
      </p:sp>
      <p:pic>
        <p:nvPicPr>
          <p:cNvPr id="5" name="Picture 4"/>
          <p:cNvPicPr>
            <a:picLocks noChangeAspect="1"/>
          </p:cNvPicPr>
          <p:nvPr/>
        </p:nvPicPr>
        <p:blipFill>
          <a:blip r:embed="rId2"/>
          <a:stretch>
            <a:fillRect/>
          </a:stretch>
        </p:blipFill>
        <p:spPr>
          <a:xfrm>
            <a:off x="5627355" y="2587171"/>
            <a:ext cx="6049219" cy="4113900"/>
          </a:xfrm>
          <a:prstGeom prst="rect">
            <a:avLst/>
          </a:prstGeom>
        </p:spPr>
      </p:pic>
      <p:sp>
        <p:nvSpPr>
          <p:cNvPr id="2" name="TextBox 1">
            <a:extLst>
              <a:ext uri="{FF2B5EF4-FFF2-40B4-BE49-F238E27FC236}">
                <a16:creationId xmlns:a16="http://schemas.microsoft.com/office/drawing/2014/main" id="{8D648B7B-69EA-427D-BB8B-576D685370A6}"/>
              </a:ext>
            </a:extLst>
          </p:cNvPr>
          <p:cNvSpPr txBox="1"/>
          <p:nvPr/>
        </p:nvSpPr>
        <p:spPr>
          <a:xfrm>
            <a:off x="107043" y="3282043"/>
            <a:ext cx="3849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a:solidFill>
                  <a:srgbClr val="383838"/>
                </a:solidFill>
              </a:rPr>
              <a:t>Fahrenheit = ((Celsius x 9) / 5) + 32</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35127715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70E3D1-2438-45DF-A05A-422F0DEA8EDC}"/>
              </a:ext>
            </a:extLst>
          </p:cNvPr>
          <p:cNvSpPr txBox="1"/>
          <p:nvPr/>
        </p:nvSpPr>
        <p:spPr>
          <a:xfrm>
            <a:off x="1304925" y="885826"/>
            <a:ext cx="9277349" cy="3416320"/>
          </a:xfrm>
          <a:prstGeom prst="rect">
            <a:avLst/>
          </a:prstGeom>
          <a:noFill/>
        </p:spPr>
        <p:txBody>
          <a:bodyPr wrap="square">
            <a:spAutoFit/>
          </a:bodyPr>
          <a:lstStyle/>
          <a:p>
            <a:pPr algn="l" rtl="0" fontAlgn="base"/>
            <a:r>
              <a:rPr lang="en-US" sz="3600" b="1" i="0" dirty="0">
                <a:solidFill>
                  <a:srgbClr val="000000"/>
                </a:solidFill>
                <a:effectLst/>
                <a:latin typeface="Calibri" panose="020F0502020204030204" pitchFamily="34" charset="0"/>
                <a:ea typeface="MS Mincho" panose="02020609040205080304" pitchFamily="49" charset="-128"/>
              </a:rPr>
              <a:t>Session 12</a:t>
            </a:r>
            <a:r>
              <a:rPr lang="en-US" sz="3600" b="1" i="0" dirty="0">
                <a:solidFill>
                  <a:srgbClr val="000000"/>
                </a:solidFill>
                <a:effectLst/>
                <a:latin typeface="MS Mincho" panose="02020609040205080304" pitchFamily="49" charset="-128"/>
                <a:ea typeface="MS Mincho" panose="02020609040205080304" pitchFamily="49" charset="-128"/>
              </a:rPr>
              <a:t>: </a:t>
            </a:r>
            <a:r>
              <a:rPr lang="en-US" sz="3600" b="1" i="0" dirty="0">
                <a:solidFill>
                  <a:srgbClr val="000000"/>
                </a:solidFill>
                <a:effectLst/>
                <a:latin typeface="Calibri" panose="020F0502020204030204" pitchFamily="34" charset="0"/>
                <a:ea typeface="MS Mincho" panose="02020609040205080304" pitchFamily="49" charset="-128"/>
              </a:rPr>
              <a:t>Step Counter Project Presentation</a:t>
            </a:r>
            <a:r>
              <a:rPr lang="en-US" sz="3600" b="0" i="0" dirty="0">
                <a:solidFill>
                  <a:srgbClr val="000000"/>
                </a:solidFill>
                <a:effectLst/>
                <a:latin typeface="Calibri" panose="020F0502020204030204" pitchFamily="34" charset="0"/>
                <a:ea typeface="MS Mincho" panose="02020609040205080304" pitchFamily="49" charset="-128"/>
              </a:rPr>
              <a:t>  </a:t>
            </a:r>
            <a:endParaRPr lang="en-US" sz="36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3600" b="1" i="0" dirty="0">
                <a:solidFill>
                  <a:srgbClr val="000000"/>
                </a:solidFill>
                <a:effectLst/>
                <a:latin typeface="Calibri" panose="020F0502020204030204" pitchFamily="34" charset="0"/>
                <a:ea typeface="MS Mincho" panose="02020609040205080304" pitchFamily="49" charset="-128"/>
              </a:rPr>
              <a:t>Topic:</a:t>
            </a:r>
            <a:r>
              <a:rPr lang="en-US" sz="3600" b="1" i="0" dirty="0">
                <a:solidFill>
                  <a:srgbClr val="000000"/>
                </a:solidFill>
                <a:effectLst/>
                <a:latin typeface="MS Mincho" panose="02020609040205080304" pitchFamily="49" charset="-128"/>
                <a:ea typeface="MS Mincho" panose="02020609040205080304" pitchFamily="49" charset="-128"/>
              </a:rPr>
              <a:t> </a:t>
            </a:r>
            <a:r>
              <a:rPr lang="en-US" sz="3600" b="0" i="0" dirty="0">
                <a:solidFill>
                  <a:srgbClr val="000000"/>
                </a:solidFill>
                <a:effectLst/>
                <a:latin typeface="Calibri" panose="020F0502020204030204" pitchFamily="34" charset="0"/>
                <a:ea typeface="MS Mincho" panose="02020609040205080304" pitchFamily="49" charset="-128"/>
              </a:rPr>
              <a:t>Real time application of </a:t>
            </a:r>
            <a:r>
              <a:rPr lang="en-US" sz="3600" b="0" i="0" dirty="0" err="1">
                <a:solidFill>
                  <a:srgbClr val="000000"/>
                </a:solidFill>
                <a:effectLst/>
                <a:latin typeface="Calibri" panose="020F0502020204030204" pitchFamily="34" charset="0"/>
                <a:ea typeface="MS Mincho" panose="02020609040205080304" pitchFamily="49" charset="-128"/>
              </a:rPr>
              <a:t>Microbit</a:t>
            </a:r>
            <a:r>
              <a:rPr lang="en-US" sz="3600" b="0" i="0" dirty="0">
                <a:solidFill>
                  <a:srgbClr val="000000"/>
                </a:solidFill>
                <a:effectLst/>
                <a:latin typeface="Calibri" panose="020F0502020204030204" pitchFamily="34" charset="0"/>
                <a:ea typeface="MS Mincho" panose="02020609040205080304" pitchFamily="49" charset="-128"/>
              </a:rPr>
              <a:t> accelerometer and Bluetooth phone connection.  </a:t>
            </a:r>
            <a:endParaRPr lang="en-US" sz="36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3600" b="1" i="0" dirty="0">
                <a:solidFill>
                  <a:srgbClr val="000000"/>
                </a:solidFill>
                <a:effectLst/>
                <a:latin typeface="Calibri" panose="020F0502020204030204" pitchFamily="34" charset="0"/>
                <a:ea typeface="MS Mincho" panose="02020609040205080304" pitchFamily="49" charset="-128"/>
              </a:rPr>
              <a:t> Activity: </a:t>
            </a:r>
            <a:r>
              <a:rPr lang="en-US" sz="3600" b="0" i="0" dirty="0">
                <a:solidFill>
                  <a:srgbClr val="000000"/>
                </a:solidFill>
                <a:effectLst/>
                <a:latin typeface="MS Mincho" panose="02020609040205080304" pitchFamily="49" charset="-128"/>
                <a:ea typeface="MS Mincho" panose="02020609040205080304" pitchFamily="49" charset="-128"/>
              </a:rPr>
              <a:t> </a:t>
            </a:r>
            <a:r>
              <a:rPr lang="en-US" sz="3600" b="0" i="0" dirty="0">
                <a:solidFill>
                  <a:srgbClr val="000000"/>
                </a:solidFill>
                <a:effectLst/>
                <a:latin typeface="Calibri" panose="020F0502020204030204" pitchFamily="34" charset="0"/>
                <a:ea typeface="MS Mincho" panose="02020609040205080304" pitchFamily="49" charset="-128"/>
              </a:rPr>
              <a:t>Step counter project completion and presentation  </a:t>
            </a:r>
            <a:endParaRPr lang="en-US" sz="3600" b="0" i="0" dirty="0">
              <a:solidFill>
                <a:srgbClr val="000000"/>
              </a:solidFill>
              <a:effectLst/>
              <a:latin typeface="MS Mincho" panose="02020609040205080304" pitchFamily="49" charset="-128"/>
              <a:ea typeface="MS Mincho" panose="02020609040205080304" pitchFamily="49" charset="-128"/>
            </a:endParaRPr>
          </a:p>
        </p:txBody>
      </p:sp>
      <p:pic>
        <p:nvPicPr>
          <p:cNvPr id="2" name="Picture 1" descr="Logo, company name&#10;&#10;Description automatically generated">
            <a:extLst>
              <a:ext uri="{FF2B5EF4-FFF2-40B4-BE49-F238E27FC236}">
                <a16:creationId xmlns:a16="http://schemas.microsoft.com/office/drawing/2014/main" id="{68DD45C2-E53B-4D21-9423-B048E6960A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15980264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Counting Steps</a:t>
            </a:r>
          </a:p>
        </p:txBody>
      </p:sp>
      <p:sp>
        <p:nvSpPr>
          <p:cNvPr id="3" name="Content Placeholder 2"/>
          <p:cNvSpPr>
            <a:spLocks noGrp="1"/>
          </p:cNvSpPr>
          <p:nvPr>
            <p:ph idx="1"/>
          </p:nvPr>
        </p:nvSpPr>
        <p:spPr>
          <a:xfrm>
            <a:off x="838200" y="1825625"/>
            <a:ext cx="4829269" cy="4351338"/>
          </a:xfrm>
        </p:spPr>
        <p:txBody>
          <a:bodyPr/>
          <a:lstStyle/>
          <a:p>
            <a:r>
              <a:rPr lang="en-GB" dirty="0"/>
              <a:t>We need a variable to</a:t>
            </a:r>
          </a:p>
          <a:p>
            <a:pPr marL="118872" indent="0">
              <a:buNone/>
            </a:pPr>
            <a:r>
              <a:rPr lang="en-GB" dirty="0"/>
              <a:t>record the number of steps</a:t>
            </a:r>
          </a:p>
          <a:p>
            <a:r>
              <a:rPr lang="en-GB" dirty="0"/>
              <a:t>We then increase the steps</a:t>
            </a:r>
          </a:p>
          <a:p>
            <a:pPr marL="118872" indent="0">
              <a:buNone/>
            </a:pPr>
            <a:r>
              <a:rPr lang="en-GB" dirty="0"/>
              <a:t>each time we shake the</a:t>
            </a:r>
          </a:p>
          <a:p>
            <a:pPr marL="118872" indent="0">
              <a:buNone/>
            </a:pPr>
            <a:r>
              <a:rPr lang="en-GB" dirty="0" err="1"/>
              <a:t>micro:bit</a:t>
            </a:r>
            <a:endParaRPr lang="en-GB" dirty="0"/>
          </a:p>
          <a:p>
            <a:r>
              <a:rPr lang="en-GB" dirty="0"/>
              <a:t>We can display an image to</a:t>
            </a:r>
          </a:p>
          <a:p>
            <a:pPr marL="118872" indent="0">
              <a:buNone/>
            </a:pPr>
            <a:r>
              <a:rPr lang="en-GB" dirty="0"/>
              <a:t>show we took a step</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928" y="866103"/>
            <a:ext cx="3419872" cy="5310860"/>
          </a:xfrm>
          <a:prstGeom prst="rect">
            <a:avLst/>
          </a:prstGeom>
        </p:spPr>
      </p:pic>
      <p:pic>
        <p:nvPicPr>
          <p:cNvPr id="6" name="Picture 5" descr="Logo, company name&#10;&#10;Description automatically generated">
            <a:extLst>
              <a:ext uri="{FF2B5EF4-FFF2-40B4-BE49-F238E27FC236}">
                <a16:creationId xmlns:a16="http://schemas.microsoft.com/office/drawing/2014/main" id="{D7691325-BB10-4F72-A5AD-A73B6E262F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20376858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85216"/>
            <a:ext cx="10515600" cy="1325563"/>
          </a:xfrm>
        </p:spPr>
        <p:txBody>
          <a:bodyPr>
            <a:normAutofit/>
          </a:bodyPr>
          <a:lstStyle/>
          <a:p>
            <a:r>
              <a:rPr lang="en-IN" dirty="0">
                <a:solidFill>
                  <a:schemeClr val="bg1"/>
                </a:solidFill>
              </a:rPr>
              <a:t>Displaying Steps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777" b="-1"/>
          <a:stretch/>
        </p:blipFill>
        <p:spPr>
          <a:xfrm>
            <a:off x="841248" y="2516777"/>
            <a:ext cx="6236208" cy="3660185"/>
          </a:xfrm>
          <a:prstGeom prst="rect">
            <a:avLst/>
          </a:prstGeom>
        </p:spPr>
      </p:pic>
      <p:sp>
        <p:nvSpPr>
          <p:cNvPr id="3" name="Content Placeholder 2"/>
          <p:cNvSpPr>
            <a:spLocks noGrp="1"/>
          </p:cNvSpPr>
          <p:nvPr>
            <p:ph idx="1"/>
          </p:nvPr>
        </p:nvSpPr>
        <p:spPr>
          <a:xfrm>
            <a:off x="7546848" y="2516777"/>
            <a:ext cx="3803904" cy="3660185"/>
          </a:xfrm>
        </p:spPr>
        <p:txBody>
          <a:bodyPr anchor="ctr">
            <a:normAutofit/>
          </a:bodyPr>
          <a:lstStyle/>
          <a:p>
            <a:r>
              <a:rPr lang="en-GB" sz="2200" dirty="0"/>
              <a:t>When button A is pressed, </a:t>
            </a:r>
          </a:p>
          <a:p>
            <a:pPr marL="118872" indent="0">
              <a:buNone/>
            </a:pPr>
            <a:r>
              <a:rPr lang="en-GB" sz="2200" dirty="0"/>
              <a:t>we show the number of steps</a:t>
            </a:r>
          </a:p>
          <a:p>
            <a:pPr marL="118872" indent="0">
              <a:buNone/>
            </a:pPr>
            <a:r>
              <a:rPr lang="en-GB" sz="2200" dirty="0"/>
              <a:t>for a short amount of time,</a:t>
            </a:r>
          </a:p>
          <a:p>
            <a:pPr marL="118872" indent="0">
              <a:buNone/>
            </a:pPr>
            <a:r>
              <a:rPr lang="en-GB" sz="2200" dirty="0"/>
              <a:t>then clear the screen</a:t>
            </a:r>
          </a:p>
          <a:p>
            <a:endParaRPr lang="en-IN" sz="2200"/>
          </a:p>
        </p:txBody>
      </p:sp>
      <p:pic>
        <p:nvPicPr>
          <p:cNvPr id="6" name="Picture 5" descr="Logo, company name&#10;&#10;Description automatically generated">
            <a:extLst>
              <a:ext uri="{FF2B5EF4-FFF2-40B4-BE49-F238E27FC236}">
                <a16:creationId xmlns:a16="http://schemas.microsoft.com/office/drawing/2014/main" id="{B7151783-9783-4053-93AE-B84A21B1AC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28230379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Desirable Features</a:t>
            </a:r>
          </a:p>
        </p:txBody>
      </p:sp>
      <p:sp>
        <p:nvSpPr>
          <p:cNvPr id="3" name="Content Placeholder 2"/>
          <p:cNvSpPr>
            <a:spLocks noGrp="1"/>
          </p:cNvSpPr>
          <p:nvPr>
            <p:ph idx="1"/>
          </p:nvPr>
        </p:nvSpPr>
        <p:spPr>
          <a:xfrm>
            <a:off x="838200" y="1825625"/>
            <a:ext cx="4928857" cy="4351338"/>
          </a:xfrm>
        </p:spPr>
        <p:txBody>
          <a:bodyPr/>
          <a:lstStyle/>
          <a:p>
            <a:r>
              <a:rPr lang="en-GB" dirty="0"/>
              <a:t>Desirable:</a:t>
            </a:r>
          </a:p>
          <a:p>
            <a:pPr lvl="1"/>
            <a:r>
              <a:rPr lang="en-GB" dirty="0"/>
              <a:t>Show number of steps to target</a:t>
            </a:r>
          </a:p>
          <a:p>
            <a:pPr lvl="1"/>
            <a:r>
              <a:rPr lang="en-GB" dirty="0"/>
              <a:t>Set target number of steps</a:t>
            </a:r>
          </a:p>
          <a:p>
            <a:pPr lvl="1"/>
            <a:r>
              <a:rPr lang="en-GB" dirty="0"/>
              <a:t>Display motivational messages</a:t>
            </a:r>
          </a:p>
          <a:p>
            <a:pPr lvl="1"/>
            <a:endParaRPr lang="en-GB" dirty="0"/>
          </a:p>
          <a:p>
            <a:r>
              <a:rPr lang="en-GB" dirty="0"/>
              <a:t>Could you record whether a step is taken more accurately?</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694" y="-208230"/>
            <a:ext cx="3506525" cy="6858000"/>
          </a:xfrm>
          <a:prstGeom prst="rect">
            <a:avLst/>
          </a:prstGeom>
        </p:spPr>
      </p:pic>
    </p:spTree>
    <p:extLst>
      <p:ext uri="{BB962C8B-B14F-4D97-AF65-F5344CB8AC3E}">
        <p14:creationId xmlns:p14="http://schemas.microsoft.com/office/powerpoint/2010/main" val="22647526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E9C2D67-4E55-4E34-A431-F524ECE88CFE}"/>
              </a:ext>
            </a:extLst>
          </p:cNvPr>
          <p:cNvSpPr>
            <a:spLocks noGrp="1"/>
          </p:cNvSpPr>
          <p:nvPr>
            <p:ph type="body" sz="half" idx="2"/>
          </p:nvPr>
        </p:nvSpPr>
        <p:spPr>
          <a:xfrm>
            <a:off x="839787" y="798285"/>
            <a:ext cx="10263641" cy="5326743"/>
          </a:xfrm>
        </p:spPr>
        <p:txBody>
          <a:bodyPr anchor="ctr">
            <a:normAutofit/>
          </a:bodyPr>
          <a:lstStyle/>
          <a:p>
            <a:pPr algn="ctr"/>
            <a:r>
              <a:rPr lang="en-IN" sz="4800" b="1" dirty="0">
                <a:latin typeface="+mj-lt"/>
              </a:rPr>
              <a:t>THANKS!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155843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Name Badge Task</a:t>
            </a:r>
            <a:endParaRPr lang="en-IN" dirty="0"/>
          </a:p>
        </p:txBody>
      </p:sp>
      <p:sp>
        <p:nvSpPr>
          <p:cNvPr id="3" name="Content Placeholder 2"/>
          <p:cNvSpPr>
            <a:spLocks noGrp="1"/>
          </p:cNvSpPr>
          <p:nvPr>
            <p:ph idx="1"/>
          </p:nvPr>
        </p:nvSpPr>
        <p:spPr>
          <a:xfrm>
            <a:off x="492125" y="1690688"/>
            <a:ext cx="11180867" cy="4142300"/>
          </a:xfrm>
        </p:spPr>
        <p:txBody>
          <a:bodyPr/>
          <a:lstStyle/>
          <a:p>
            <a:r>
              <a:rPr lang="en-GB" dirty="0"/>
              <a:t>Log into your computer and go to </a:t>
            </a:r>
            <a:r>
              <a:rPr lang="en-GB" u="sng" dirty="0">
                <a:hlinkClick r:id="rId2"/>
              </a:rPr>
              <a:t>https://makecode.microbit.org/</a:t>
            </a:r>
            <a:endParaRPr lang="en-IN" dirty="0"/>
          </a:p>
          <a:p>
            <a:r>
              <a:rPr lang="en-GB" dirty="0"/>
              <a:t>Click the </a:t>
            </a:r>
            <a:r>
              <a:rPr lang="en-GB" b="1" dirty="0"/>
              <a:t>Basic</a:t>
            </a:r>
            <a:r>
              <a:rPr lang="en-GB" dirty="0"/>
              <a:t> tools category and drag across the </a:t>
            </a:r>
            <a:r>
              <a:rPr lang="en-GB" b="1" i="1" dirty="0"/>
              <a:t>on start</a:t>
            </a:r>
            <a:r>
              <a:rPr lang="en-GB" dirty="0"/>
              <a:t> and the </a:t>
            </a:r>
            <a:r>
              <a:rPr lang="en-GB" b="1" i="1" dirty="0"/>
              <a:t>show string</a:t>
            </a:r>
            <a:r>
              <a:rPr lang="en-GB" dirty="0"/>
              <a:t> </a:t>
            </a:r>
            <a:r>
              <a:rPr lang="en-GB" b="1" dirty="0"/>
              <a:t>blocks</a:t>
            </a:r>
            <a:r>
              <a:rPr lang="en-GB" dirty="0"/>
              <a:t> as below.</a:t>
            </a:r>
          </a:p>
          <a:p>
            <a:r>
              <a:rPr lang="en-GB" dirty="0"/>
              <a:t> Change the text from ‘Hello!’</a:t>
            </a:r>
            <a:r>
              <a:rPr lang="en-GB" b="1" dirty="0"/>
              <a:t> </a:t>
            </a:r>
            <a:r>
              <a:rPr lang="en-GB" dirty="0"/>
              <a:t>to your own name.</a:t>
            </a:r>
            <a:endParaRPr lang="en-IN" dirty="0"/>
          </a:p>
          <a:p>
            <a:r>
              <a:rPr lang="en-GB" dirty="0"/>
              <a:t>From:</a:t>
            </a:r>
            <a:endParaRPr lang="en-IN" dirty="0"/>
          </a:p>
          <a:p>
            <a:endParaRPr lang="en-IN" dirty="0"/>
          </a:p>
        </p:txBody>
      </p:sp>
      <p:pic>
        <p:nvPicPr>
          <p:cNvPr id="4" name="Picture 3"/>
          <p:cNvPicPr/>
          <p:nvPr/>
        </p:nvPicPr>
        <p:blipFill>
          <a:blip r:embed="rId3"/>
          <a:stretch>
            <a:fillRect/>
          </a:stretch>
        </p:blipFill>
        <p:spPr>
          <a:xfrm>
            <a:off x="6396742" y="3168961"/>
            <a:ext cx="4540885" cy="3543935"/>
          </a:xfrm>
          <a:prstGeom prst="rect">
            <a:avLst/>
          </a:prstGeom>
        </p:spPr>
      </p:pic>
      <p:pic>
        <p:nvPicPr>
          <p:cNvPr id="5" name="Picture 4"/>
          <p:cNvPicPr>
            <a:picLocks noChangeAspect="1"/>
          </p:cNvPicPr>
          <p:nvPr/>
        </p:nvPicPr>
        <p:blipFill>
          <a:blip r:embed="rId4"/>
          <a:stretch>
            <a:fillRect/>
          </a:stretch>
        </p:blipFill>
        <p:spPr>
          <a:xfrm>
            <a:off x="314325" y="4660272"/>
            <a:ext cx="5781675" cy="18288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4357" y="6152891"/>
            <a:ext cx="1197643" cy="672361"/>
          </a:xfrm>
          <a:prstGeom prst="rect">
            <a:avLst/>
          </a:prstGeom>
        </p:spPr>
      </p:pic>
    </p:spTree>
    <p:extLst>
      <p:ext uri="{BB962C8B-B14F-4D97-AF65-F5344CB8AC3E}">
        <p14:creationId xmlns:p14="http://schemas.microsoft.com/office/powerpoint/2010/main" val="1943343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Name Badge Task</a:t>
            </a:r>
            <a:endParaRPr lang="en-IN" dirty="0"/>
          </a:p>
        </p:txBody>
      </p:sp>
      <p:sp>
        <p:nvSpPr>
          <p:cNvPr id="3" name="Content Placeholder 2"/>
          <p:cNvSpPr>
            <a:spLocks noGrp="1"/>
          </p:cNvSpPr>
          <p:nvPr>
            <p:ph idx="1"/>
          </p:nvPr>
        </p:nvSpPr>
        <p:spPr>
          <a:xfrm>
            <a:off x="2426329" y="1774479"/>
            <a:ext cx="9246663" cy="4058509"/>
          </a:xfrm>
        </p:spPr>
        <p:txBody>
          <a:bodyPr/>
          <a:lstStyle/>
          <a:p>
            <a:r>
              <a:rPr lang="en-GB" dirty="0"/>
              <a:t>Congratulations! You have created your first program for the </a:t>
            </a:r>
            <a:r>
              <a:rPr lang="en-GB" dirty="0" err="1"/>
              <a:t>micro:bit</a:t>
            </a:r>
            <a:r>
              <a:rPr lang="en-GB" dirty="0"/>
              <a:t>. You can see what the output of your program will be by using the simulator.</a:t>
            </a:r>
          </a:p>
          <a:p>
            <a:r>
              <a:rPr lang="en-GB" dirty="0"/>
              <a:t>Once you are happy with the program it is then necessary to transfer it to your </a:t>
            </a:r>
            <a:r>
              <a:rPr lang="en-GB" dirty="0" err="1"/>
              <a:t>micro:bit</a:t>
            </a:r>
            <a:r>
              <a:rPr lang="en-GB" dirty="0"/>
              <a:t>.</a:t>
            </a:r>
          </a:p>
          <a:p>
            <a:r>
              <a:rPr lang="en-GB" dirty="0"/>
              <a:t>Once the file has transferred the </a:t>
            </a:r>
            <a:r>
              <a:rPr lang="en-GB" dirty="0" err="1"/>
              <a:t>micro:bit</a:t>
            </a:r>
            <a:r>
              <a:rPr lang="en-GB" dirty="0"/>
              <a:t> window will close and your program will run on the </a:t>
            </a:r>
            <a:r>
              <a:rPr lang="en-GB" dirty="0" err="1"/>
              <a:t>micro:bit</a:t>
            </a:r>
            <a:r>
              <a:rPr lang="en-GB" dirty="0"/>
              <a:t>.</a:t>
            </a:r>
            <a:endParaRPr lang="en-IN" dirty="0"/>
          </a:p>
          <a:p>
            <a:endParaRPr lang="en-IN" dirty="0"/>
          </a:p>
        </p:txBody>
      </p:sp>
      <p:pic>
        <p:nvPicPr>
          <p:cNvPr id="7" name="Picture 6"/>
          <p:cNvPicPr/>
          <p:nvPr/>
        </p:nvPicPr>
        <p:blipFill>
          <a:blip r:embed="rId2"/>
          <a:stretch>
            <a:fillRect/>
          </a:stretch>
        </p:blipFill>
        <p:spPr>
          <a:xfrm>
            <a:off x="304402" y="3803733"/>
            <a:ext cx="2022340" cy="15921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7532" y="6185639"/>
            <a:ext cx="1197643" cy="672361"/>
          </a:xfrm>
          <a:prstGeom prst="rect">
            <a:avLst/>
          </a:prstGeom>
        </p:spPr>
      </p:pic>
    </p:spTree>
    <p:extLst>
      <p:ext uri="{BB962C8B-B14F-4D97-AF65-F5344CB8AC3E}">
        <p14:creationId xmlns:p14="http://schemas.microsoft.com/office/powerpoint/2010/main" val="2929311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63437" y="144742"/>
            <a:ext cx="10355080" cy="1130035"/>
          </a:xfrm>
        </p:spPr>
        <p:txBody>
          <a:bodyPr/>
          <a:lstStyle/>
          <a:p>
            <a:r>
              <a:rPr lang="en-IN" sz="4000" b="1" u="sng" dirty="0"/>
              <a:t>Connect </a:t>
            </a:r>
            <a:r>
              <a:rPr lang="en-IN" sz="4000" b="1" u="sng" dirty="0" err="1"/>
              <a:t>Microbit</a:t>
            </a:r>
            <a:endParaRPr lang="en-IN" dirty="0"/>
          </a:p>
          <a:p>
            <a:r>
              <a:rPr lang="en-IN" sz="2400" dirty="0"/>
              <a:t>Get output of your program on </a:t>
            </a:r>
            <a:r>
              <a:rPr lang="en-IN" sz="2400" dirty="0" err="1"/>
              <a:t>Microbit</a:t>
            </a:r>
            <a:r>
              <a:rPr lang="en-IN" sz="2400" dirty="0"/>
              <a:t> by following these steps :</a:t>
            </a:r>
          </a:p>
          <a:p>
            <a:endParaRPr lang="en-IN" sz="2400" dirty="0"/>
          </a:p>
        </p:txBody>
      </p:sp>
      <p:pic>
        <p:nvPicPr>
          <p:cNvPr id="6" name="Picture 5"/>
          <p:cNvPicPr>
            <a:picLocks noChangeAspect="1"/>
          </p:cNvPicPr>
          <p:nvPr/>
        </p:nvPicPr>
        <p:blipFill>
          <a:blip r:embed="rId2"/>
          <a:stretch>
            <a:fillRect/>
          </a:stretch>
        </p:blipFill>
        <p:spPr>
          <a:xfrm>
            <a:off x="130629" y="1417319"/>
            <a:ext cx="3540033" cy="2076994"/>
          </a:xfrm>
          <a:prstGeom prst="rect">
            <a:avLst/>
          </a:prstGeom>
        </p:spPr>
      </p:pic>
      <p:pic>
        <p:nvPicPr>
          <p:cNvPr id="7" name="Picture 6"/>
          <p:cNvPicPr>
            <a:picLocks noChangeAspect="1"/>
          </p:cNvPicPr>
          <p:nvPr/>
        </p:nvPicPr>
        <p:blipFill>
          <a:blip r:embed="rId3"/>
          <a:stretch>
            <a:fillRect/>
          </a:stretch>
        </p:blipFill>
        <p:spPr>
          <a:xfrm>
            <a:off x="4182908" y="1417319"/>
            <a:ext cx="3783568" cy="2076994"/>
          </a:xfrm>
          <a:prstGeom prst="rect">
            <a:avLst/>
          </a:prstGeom>
        </p:spPr>
      </p:pic>
      <p:pic>
        <p:nvPicPr>
          <p:cNvPr id="9" name="Picture 8"/>
          <p:cNvPicPr>
            <a:picLocks noChangeAspect="1"/>
          </p:cNvPicPr>
          <p:nvPr/>
        </p:nvPicPr>
        <p:blipFill>
          <a:blip r:embed="rId4"/>
          <a:stretch>
            <a:fillRect/>
          </a:stretch>
        </p:blipFill>
        <p:spPr>
          <a:xfrm>
            <a:off x="8543109" y="1417319"/>
            <a:ext cx="3259181" cy="2076994"/>
          </a:xfrm>
          <a:prstGeom prst="rect">
            <a:avLst/>
          </a:prstGeom>
        </p:spPr>
      </p:pic>
      <p:pic>
        <p:nvPicPr>
          <p:cNvPr id="10" name="Picture 9"/>
          <p:cNvPicPr>
            <a:picLocks noChangeAspect="1"/>
          </p:cNvPicPr>
          <p:nvPr/>
        </p:nvPicPr>
        <p:blipFill>
          <a:blip r:embed="rId5"/>
          <a:stretch>
            <a:fillRect/>
          </a:stretch>
        </p:blipFill>
        <p:spPr>
          <a:xfrm>
            <a:off x="6412622" y="4167037"/>
            <a:ext cx="4473484" cy="2082462"/>
          </a:xfrm>
          <a:prstGeom prst="rect">
            <a:avLst/>
          </a:prstGeom>
          <a:ln>
            <a:solidFill>
              <a:srgbClr val="FF0000"/>
            </a:solidFill>
          </a:ln>
        </p:spPr>
      </p:pic>
      <p:pic>
        <p:nvPicPr>
          <p:cNvPr id="11" name="Picture 10"/>
          <p:cNvPicPr>
            <a:picLocks noChangeAspect="1"/>
          </p:cNvPicPr>
          <p:nvPr/>
        </p:nvPicPr>
        <p:blipFill>
          <a:blip r:embed="rId6"/>
          <a:stretch>
            <a:fillRect/>
          </a:stretch>
        </p:blipFill>
        <p:spPr>
          <a:xfrm>
            <a:off x="878372" y="4151190"/>
            <a:ext cx="4584552" cy="2082462"/>
          </a:xfrm>
          <a:prstGeom prst="rect">
            <a:avLst/>
          </a:prstGeom>
        </p:spPr>
      </p:pic>
      <p:cxnSp>
        <p:nvCxnSpPr>
          <p:cNvPr id="17" name="Straight Arrow Connector 16"/>
          <p:cNvCxnSpPr/>
          <p:nvPr/>
        </p:nvCxnSpPr>
        <p:spPr>
          <a:xfrm flipV="1">
            <a:off x="1998617" y="3383280"/>
            <a:ext cx="326572" cy="2908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0629" y="3582427"/>
            <a:ext cx="4120092" cy="338554"/>
          </a:xfrm>
          <a:prstGeom prst="rect">
            <a:avLst/>
          </a:prstGeom>
          <a:noFill/>
        </p:spPr>
        <p:txBody>
          <a:bodyPr wrap="square" rtlCol="0">
            <a:spAutoFit/>
          </a:bodyPr>
          <a:lstStyle/>
          <a:p>
            <a:r>
              <a:rPr lang="en-IN" sz="1600" dirty="0">
                <a:solidFill>
                  <a:srgbClr val="FF0000"/>
                </a:solidFill>
              </a:rPr>
              <a:t>Click on 3 dots and then on ‘Pair device’ option</a:t>
            </a:r>
          </a:p>
        </p:txBody>
      </p:sp>
      <p:cxnSp>
        <p:nvCxnSpPr>
          <p:cNvPr id="19" name="Straight Arrow Connector 18"/>
          <p:cNvCxnSpPr/>
          <p:nvPr/>
        </p:nvCxnSpPr>
        <p:spPr>
          <a:xfrm flipV="1">
            <a:off x="6767957" y="3203493"/>
            <a:ext cx="235132" cy="378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149353" y="3494313"/>
            <a:ext cx="1005840" cy="338554"/>
          </a:xfrm>
          <a:prstGeom prst="rect">
            <a:avLst/>
          </a:prstGeom>
          <a:noFill/>
        </p:spPr>
        <p:txBody>
          <a:bodyPr wrap="square" rtlCol="0">
            <a:spAutoFit/>
          </a:bodyPr>
          <a:lstStyle/>
          <a:p>
            <a:r>
              <a:rPr lang="en-IN" sz="1600" dirty="0">
                <a:solidFill>
                  <a:srgbClr val="FF0000"/>
                </a:solidFill>
              </a:rPr>
              <a:t>Click here</a:t>
            </a:r>
          </a:p>
        </p:txBody>
      </p:sp>
      <p:sp>
        <p:nvSpPr>
          <p:cNvPr id="24" name="Right Arrow 23"/>
          <p:cNvSpPr/>
          <p:nvPr/>
        </p:nvSpPr>
        <p:spPr>
          <a:xfrm>
            <a:off x="3670663" y="2073743"/>
            <a:ext cx="512246" cy="37061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ight Arrow 25"/>
          <p:cNvSpPr/>
          <p:nvPr/>
        </p:nvSpPr>
        <p:spPr>
          <a:xfrm>
            <a:off x="7998669" y="2139056"/>
            <a:ext cx="512246" cy="37061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p:cNvCxnSpPr/>
          <p:nvPr/>
        </p:nvCxnSpPr>
        <p:spPr>
          <a:xfrm flipH="1" flipV="1">
            <a:off x="9353008" y="1867991"/>
            <a:ext cx="407383" cy="1739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0443782" y="3383280"/>
            <a:ext cx="228572" cy="240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410696" y="3544324"/>
            <a:ext cx="3702335" cy="584775"/>
          </a:xfrm>
          <a:prstGeom prst="rect">
            <a:avLst/>
          </a:prstGeom>
          <a:noFill/>
        </p:spPr>
        <p:txBody>
          <a:bodyPr wrap="square" rtlCol="0">
            <a:spAutoFit/>
          </a:bodyPr>
          <a:lstStyle/>
          <a:p>
            <a:r>
              <a:rPr lang="en-IN" sz="1600" dirty="0">
                <a:solidFill>
                  <a:srgbClr val="FF0000"/>
                </a:solidFill>
              </a:rPr>
              <a:t>Select the device in dialogue box and click on ‘Connect’</a:t>
            </a:r>
          </a:p>
        </p:txBody>
      </p:sp>
      <p:sp>
        <p:nvSpPr>
          <p:cNvPr id="32" name="Bent-Up Arrow 31"/>
          <p:cNvSpPr/>
          <p:nvPr/>
        </p:nvSpPr>
        <p:spPr>
          <a:xfrm rot="16200000" flipH="1">
            <a:off x="10672353" y="4343402"/>
            <a:ext cx="1254035" cy="561706"/>
          </a:xfrm>
          <a:prstGeom prst="bentUpArrow">
            <a:avLst>
              <a:gd name="adj1" fmla="val 32034"/>
              <a:gd name="adj2" fmla="val 34460"/>
              <a:gd name="adj3" fmla="val 2770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Left Arrow 32"/>
          <p:cNvSpPr/>
          <p:nvPr/>
        </p:nvSpPr>
        <p:spPr>
          <a:xfrm>
            <a:off x="5529129" y="5003011"/>
            <a:ext cx="751083" cy="3788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p:cNvCxnSpPr/>
          <p:nvPr/>
        </p:nvCxnSpPr>
        <p:spPr>
          <a:xfrm flipV="1">
            <a:off x="8410697" y="5804041"/>
            <a:ext cx="1086000" cy="4790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8649364" y="5918880"/>
            <a:ext cx="847333" cy="3901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097102" y="6257434"/>
            <a:ext cx="5789004" cy="523220"/>
          </a:xfrm>
          <a:prstGeom prst="rect">
            <a:avLst/>
          </a:prstGeom>
          <a:noFill/>
        </p:spPr>
        <p:txBody>
          <a:bodyPr wrap="square" rtlCol="0">
            <a:spAutoFit/>
          </a:bodyPr>
          <a:lstStyle/>
          <a:p>
            <a:r>
              <a:rPr lang="en-IN" sz="1400" dirty="0">
                <a:solidFill>
                  <a:srgbClr val="FF0000"/>
                </a:solidFill>
              </a:rPr>
              <a:t>Click on 3 dots again and now ‘Disconnect’ option will come which shows </a:t>
            </a:r>
            <a:r>
              <a:rPr lang="en-IN" sz="1400" dirty="0" err="1">
                <a:solidFill>
                  <a:srgbClr val="FF0000"/>
                </a:solidFill>
              </a:rPr>
              <a:t>Microbit</a:t>
            </a:r>
            <a:r>
              <a:rPr lang="en-IN" sz="1400" dirty="0">
                <a:solidFill>
                  <a:srgbClr val="FF0000"/>
                </a:solidFill>
              </a:rPr>
              <a:t> device got connected, then click on ‘Download to </a:t>
            </a:r>
            <a:r>
              <a:rPr lang="en-IN" sz="1400" dirty="0" err="1">
                <a:solidFill>
                  <a:srgbClr val="FF0000"/>
                </a:solidFill>
              </a:rPr>
              <a:t>micro:bit</a:t>
            </a:r>
            <a:r>
              <a:rPr lang="en-IN" sz="1400" dirty="0">
                <a:solidFill>
                  <a:srgbClr val="FF0000"/>
                </a:solidFill>
              </a:rPr>
              <a:t>’ option</a:t>
            </a:r>
          </a:p>
        </p:txBody>
      </p:sp>
      <p:sp>
        <p:nvSpPr>
          <p:cNvPr id="47" name="Rounded Rectangle 46"/>
          <p:cNvSpPr/>
          <p:nvPr/>
        </p:nvSpPr>
        <p:spPr>
          <a:xfrm>
            <a:off x="9353006" y="5629551"/>
            <a:ext cx="814771" cy="1484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p:cNvSpPr/>
          <p:nvPr/>
        </p:nvSpPr>
        <p:spPr>
          <a:xfrm>
            <a:off x="884261" y="5981750"/>
            <a:ext cx="1440928" cy="195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Straight Arrow Connector 49"/>
          <p:cNvCxnSpPr/>
          <p:nvPr/>
        </p:nvCxnSpPr>
        <p:spPr>
          <a:xfrm flipV="1">
            <a:off x="1110343" y="6188693"/>
            <a:ext cx="130629" cy="212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30629" y="6309069"/>
            <a:ext cx="5133702" cy="584775"/>
          </a:xfrm>
          <a:prstGeom prst="rect">
            <a:avLst/>
          </a:prstGeom>
          <a:noFill/>
        </p:spPr>
        <p:txBody>
          <a:bodyPr wrap="square" rtlCol="0">
            <a:spAutoFit/>
          </a:bodyPr>
          <a:lstStyle/>
          <a:p>
            <a:r>
              <a:rPr lang="en-IN" sz="1600" dirty="0">
                <a:solidFill>
                  <a:srgbClr val="FF0000"/>
                </a:solidFill>
              </a:rPr>
              <a:t>One hex file will get downloaded and now output of program will start coming on connected </a:t>
            </a:r>
            <a:r>
              <a:rPr lang="en-IN" sz="1600" dirty="0" err="1"/>
              <a:t>microbit</a:t>
            </a:r>
            <a:endParaRPr lang="en-IN" sz="1600" dirty="0"/>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9901" y="6152085"/>
            <a:ext cx="1197643" cy="672361"/>
          </a:xfrm>
          <a:prstGeom prst="rect">
            <a:avLst/>
          </a:prstGeom>
        </p:spPr>
      </p:pic>
    </p:spTree>
    <p:extLst>
      <p:ext uri="{BB962C8B-B14F-4D97-AF65-F5344CB8AC3E}">
        <p14:creationId xmlns:p14="http://schemas.microsoft.com/office/powerpoint/2010/main" val="2913153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Name Badge Task</a:t>
            </a:r>
            <a:endParaRPr lang="en-IN" dirty="0"/>
          </a:p>
        </p:txBody>
      </p:sp>
      <p:sp>
        <p:nvSpPr>
          <p:cNvPr id="3" name="Content Placeholder 2"/>
          <p:cNvSpPr>
            <a:spLocks noGrp="1"/>
          </p:cNvSpPr>
          <p:nvPr>
            <p:ph idx="1"/>
          </p:nvPr>
        </p:nvSpPr>
        <p:spPr>
          <a:xfrm>
            <a:off x="492125" y="1690688"/>
            <a:ext cx="11180867" cy="4142300"/>
          </a:xfrm>
        </p:spPr>
        <p:txBody>
          <a:bodyPr vert="horz" lIns="91440" tIns="45720" rIns="91440" bIns="45720" rtlCol="0" anchor="t">
            <a:normAutofit/>
          </a:bodyPr>
          <a:lstStyle/>
          <a:p>
            <a:r>
              <a:rPr lang="en-IN" dirty="0"/>
              <a:t>Stretch Tasks</a:t>
            </a:r>
            <a:endParaRPr lang="en-IN" dirty="0">
              <a:cs typeface="Calibri"/>
            </a:endParaRPr>
          </a:p>
          <a:p>
            <a:pPr lvl="0"/>
            <a:r>
              <a:rPr lang="en-GB" dirty="0"/>
              <a:t>Why did the text only appear once? Make the text appear forever</a:t>
            </a:r>
            <a:endParaRPr lang="en-IN" dirty="0"/>
          </a:p>
          <a:p>
            <a:pPr lvl="0"/>
            <a:r>
              <a:rPr lang="en-GB" dirty="0"/>
              <a:t>Make your own icon using the </a:t>
            </a:r>
            <a:r>
              <a:rPr lang="en-GB" b="1" i="1" dirty="0"/>
              <a:t>show </a:t>
            </a:r>
            <a:r>
              <a:rPr lang="en-GB" b="1" i="1" dirty="0" err="1"/>
              <a:t>leds</a:t>
            </a:r>
            <a:r>
              <a:rPr lang="en-GB" dirty="0"/>
              <a:t> block</a:t>
            </a:r>
            <a:endParaRPr lang="en-IN" dirty="0"/>
          </a:p>
          <a:p>
            <a:r>
              <a:rPr lang="en-GB" dirty="0"/>
              <a:t> </a:t>
            </a:r>
            <a:r>
              <a:rPr lang="en-US" i="1" dirty="0"/>
              <a:t>Modify the program so that each letter of your name is displayed repeatedly.</a:t>
            </a:r>
            <a:endParaRPr lang="en-US" i="1" dirty="0">
              <a:cs typeface="Calibri"/>
            </a:endParaRPr>
          </a:p>
          <a:p>
            <a:pPr lvl="0"/>
            <a:endParaRPr lang="en-IN" dirty="0"/>
          </a:p>
          <a:p>
            <a:endParaRPr lang="en-IN" dirty="0"/>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817173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A6E6-9361-FF42-8E83-EAEC34A2D61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Phases of Moon</a:t>
            </a:r>
          </a:p>
        </p:txBody>
      </p:sp>
      <p:sp>
        <p:nvSpPr>
          <p:cNvPr id="3" name="Content Placeholder 2">
            <a:extLst>
              <a:ext uri="{FF2B5EF4-FFF2-40B4-BE49-F238E27FC236}">
                <a16:creationId xmlns:a16="http://schemas.microsoft.com/office/drawing/2014/main" id="{FBBD51D9-A882-1145-96B1-BFADBA6A77BC}"/>
              </a:ext>
            </a:extLst>
          </p:cNvPr>
          <p:cNvSpPr>
            <a:spLocks noGrp="1"/>
          </p:cNvSpPr>
          <p:nvPr>
            <p:ph idx="1"/>
          </p:nvPr>
        </p:nvSpPr>
        <p:spPr>
          <a:xfrm>
            <a:off x="492125" y="1690688"/>
            <a:ext cx="11180867" cy="4142300"/>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are going to create phases of moon using 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Identify the phases of Moon. Think of the sequence in which you want to display the phases.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 Use show LEDs blocks to represent different phases of moon.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 It’s a good practice to put comments in your code.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368287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48640" y="378823"/>
            <a:ext cx="11168743" cy="6348547"/>
          </a:xfrm>
        </p:spPr>
        <p:txBody>
          <a:bodyPr/>
          <a:lstStyle/>
          <a:p>
            <a:r>
              <a:rPr lang="en-US" sz="3600" b="1" u="sng" dirty="0"/>
              <a:t>Phases of Moon</a:t>
            </a:r>
            <a:endParaRPr lang="en-US" sz="3600" u="sng" dirty="0"/>
          </a:p>
          <a:p>
            <a:endParaRPr lang="en-US" sz="1100" u="sng" dirty="0"/>
          </a:p>
          <a:p>
            <a:r>
              <a:rPr lang="en-IN" sz="2400" dirty="0"/>
              <a:t>Code the </a:t>
            </a:r>
            <a:r>
              <a:rPr lang="en-IN" sz="2400" dirty="0" err="1"/>
              <a:t>Microbit</a:t>
            </a:r>
            <a:r>
              <a:rPr lang="en-IN" sz="2400" dirty="0"/>
              <a:t> to display the phases of moon on LED grid</a:t>
            </a:r>
            <a:endParaRPr lang="en-US" sz="2400" dirty="0"/>
          </a:p>
          <a:p>
            <a:endParaRPr lang="en-IN" sz="2400" i="1" dirty="0"/>
          </a:p>
          <a:p>
            <a:endParaRPr lang="en-IN" dirty="0"/>
          </a:p>
        </p:txBody>
      </p:sp>
      <p:pic>
        <p:nvPicPr>
          <p:cNvPr id="2" name="Picture 1"/>
          <p:cNvPicPr>
            <a:picLocks noChangeAspect="1"/>
          </p:cNvPicPr>
          <p:nvPr/>
        </p:nvPicPr>
        <p:blipFill>
          <a:blip r:embed="rId2"/>
          <a:stretch>
            <a:fillRect/>
          </a:stretch>
        </p:blipFill>
        <p:spPr>
          <a:xfrm>
            <a:off x="3510934" y="1663012"/>
            <a:ext cx="4963886" cy="5212080"/>
          </a:xfrm>
          <a:prstGeom prst="rect">
            <a:avLst/>
          </a:prstGeom>
        </p:spPr>
      </p:pic>
      <p:sp>
        <p:nvSpPr>
          <p:cNvPr id="9" name="Right Arrow 8"/>
          <p:cNvSpPr/>
          <p:nvPr/>
        </p:nvSpPr>
        <p:spPr>
          <a:xfrm rot="741562">
            <a:off x="5893128" y="1699252"/>
            <a:ext cx="503831" cy="50870"/>
          </a:xfrm>
          <a:prstGeom prst="rightArrow">
            <a:avLst/>
          </a:prstGeom>
          <a:solidFill>
            <a:schemeClr val="accent1">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4158" y="6202731"/>
            <a:ext cx="1197643" cy="672361"/>
          </a:xfrm>
          <a:prstGeom prst="rect">
            <a:avLst/>
          </a:prstGeom>
        </p:spPr>
      </p:pic>
    </p:spTree>
    <p:extLst>
      <p:ext uri="{BB962C8B-B14F-4D97-AF65-F5344CB8AC3E}">
        <p14:creationId xmlns:p14="http://schemas.microsoft.com/office/powerpoint/2010/main" val="415381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Concepts Learnt</a:t>
            </a:r>
            <a:endParaRPr lang="en-IN" dirty="0"/>
          </a:p>
        </p:txBody>
      </p:sp>
      <p:sp>
        <p:nvSpPr>
          <p:cNvPr id="3" name="Content Placeholder 2"/>
          <p:cNvSpPr>
            <a:spLocks noGrp="1"/>
          </p:cNvSpPr>
          <p:nvPr>
            <p:ph idx="1"/>
          </p:nvPr>
        </p:nvSpPr>
        <p:spPr>
          <a:xfrm>
            <a:off x="492125" y="1690688"/>
            <a:ext cx="11180867" cy="4142300"/>
          </a:xfrm>
        </p:spPr>
        <p:txBody>
          <a:bodyPr/>
          <a:lstStyle/>
          <a:p>
            <a:r>
              <a:rPr lang="en-GB" dirty="0"/>
              <a:t>You have just learned to:</a:t>
            </a:r>
            <a:endParaRPr lang="en-IN" dirty="0"/>
          </a:p>
          <a:p>
            <a:pPr lvl="0"/>
            <a:r>
              <a:rPr lang="en-GB" dirty="0"/>
              <a:t>Create basic programs using </a:t>
            </a:r>
            <a:r>
              <a:rPr lang="en-GB" dirty="0" err="1"/>
              <a:t>MakeCode</a:t>
            </a:r>
            <a:endParaRPr lang="en-IN" dirty="0"/>
          </a:p>
          <a:p>
            <a:pPr lvl="0"/>
            <a:r>
              <a:rPr lang="en-GB" dirty="0"/>
              <a:t>Name and save your programs</a:t>
            </a:r>
            <a:endParaRPr lang="en-IN" dirty="0"/>
          </a:p>
          <a:p>
            <a:pPr lvl="0"/>
            <a:r>
              <a:rPr lang="en-GB" dirty="0"/>
              <a:t>Upload programs to your </a:t>
            </a:r>
            <a:r>
              <a:rPr lang="en-GB" dirty="0" err="1"/>
              <a:t>micro:bit</a:t>
            </a:r>
            <a:endParaRPr lang="en-IN" dirty="0"/>
          </a:p>
          <a:p>
            <a:pPr lvl="0"/>
            <a:r>
              <a:rPr lang="en-GB" dirty="0"/>
              <a:t>Extend your program</a:t>
            </a:r>
            <a:endParaRPr lang="en-IN" dirty="0"/>
          </a:p>
          <a:p>
            <a:pPr lvl="0"/>
            <a:endParaRPr lang="en-IN" dirty="0"/>
          </a:p>
          <a:p>
            <a:endParaRPr lang="en-IN" dirty="0"/>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52168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CDC1-3396-4C90-958D-C8DEAC33F73C}"/>
              </a:ext>
            </a:extLst>
          </p:cNvPr>
          <p:cNvSpPr>
            <a:spLocks noGrp="1"/>
          </p:cNvSpPr>
          <p:nvPr>
            <p:ph type="title"/>
          </p:nvPr>
        </p:nvSpPr>
        <p:spPr/>
        <p:txBody>
          <a:bodyPr/>
          <a:lstStyle/>
          <a:p>
            <a:r>
              <a:rPr lang="en-IN" b="1" u="sng" dirty="0"/>
              <a:t>What is a </a:t>
            </a:r>
            <a:r>
              <a:rPr lang="en-IN" b="1" u="sng" dirty="0" err="1"/>
              <a:t>Microbit</a:t>
            </a:r>
            <a:endParaRPr lang="en-IN" b="1" u="sng" dirty="0"/>
          </a:p>
        </p:txBody>
      </p:sp>
      <p:sp>
        <p:nvSpPr>
          <p:cNvPr id="3" name="Content Placeholder 2">
            <a:extLst>
              <a:ext uri="{FF2B5EF4-FFF2-40B4-BE49-F238E27FC236}">
                <a16:creationId xmlns:a16="http://schemas.microsoft.com/office/drawing/2014/main" id="{4305286E-C755-493F-81AD-27C9B7B0EF76}"/>
              </a:ext>
            </a:extLst>
          </p:cNvPr>
          <p:cNvSpPr>
            <a:spLocks noGrp="1"/>
          </p:cNvSpPr>
          <p:nvPr>
            <p:ph idx="1"/>
          </p:nvPr>
        </p:nvSpPr>
        <p:spPr>
          <a:xfrm>
            <a:off x="808487" y="1953423"/>
            <a:ext cx="10515600" cy="4004205"/>
          </a:xfrm>
        </p:spPr>
        <p:txBody>
          <a:bodyPr>
            <a:normAutofit/>
          </a:bodyPr>
          <a:lstStyle/>
          <a:p>
            <a:pPr marL="0" indent="0" algn="l" fontAlgn="base">
              <a:buNone/>
            </a:pPr>
            <a:r>
              <a:rPr lang="en-US" b="0" i="0" dirty="0">
                <a:solidFill>
                  <a:srgbClr val="333333"/>
                </a:solidFill>
                <a:effectLst/>
                <a:latin typeface="Helvetica Neue"/>
              </a:rPr>
              <a:t>The </a:t>
            </a:r>
            <a:r>
              <a:rPr lang="en-US" dirty="0">
                <a:solidFill>
                  <a:srgbClr val="333333"/>
                </a:solidFill>
                <a:latin typeface="Helvetica Neue"/>
              </a:rPr>
              <a:t>M</a:t>
            </a:r>
            <a:r>
              <a:rPr lang="en-US" b="0" i="0" dirty="0">
                <a:solidFill>
                  <a:srgbClr val="333333"/>
                </a:solidFill>
                <a:effectLst/>
                <a:latin typeface="Helvetica Neue"/>
              </a:rPr>
              <a:t>icrobit is a pocket-sized computer that you can </a:t>
            </a:r>
          </a:p>
          <a:p>
            <a:pPr fontAlgn="base"/>
            <a:r>
              <a:rPr lang="en-US" dirty="0">
                <a:solidFill>
                  <a:srgbClr val="333333"/>
                </a:solidFill>
                <a:latin typeface="Helvetica Neue"/>
              </a:rPr>
              <a:t>c</a:t>
            </a:r>
            <a:r>
              <a:rPr lang="en-US" b="0" i="0" dirty="0">
                <a:solidFill>
                  <a:srgbClr val="333333"/>
                </a:solidFill>
                <a:effectLst/>
                <a:latin typeface="Helvetica Neue"/>
              </a:rPr>
              <a:t>ode</a:t>
            </a:r>
          </a:p>
          <a:p>
            <a:pPr fontAlgn="base"/>
            <a:r>
              <a:rPr lang="en-US" b="0" i="0" dirty="0">
                <a:solidFill>
                  <a:srgbClr val="333333"/>
                </a:solidFill>
                <a:effectLst/>
                <a:latin typeface="Helvetica Neue"/>
              </a:rPr>
              <a:t>customize </a:t>
            </a:r>
          </a:p>
          <a:p>
            <a:pPr fontAlgn="base"/>
            <a:r>
              <a:rPr lang="en-US" b="0" i="0" dirty="0">
                <a:solidFill>
                  <a:srgbClr val="333333"/>
                </a:solidFill>
                <a:effectLst/>
                <a:latin typeface="Helvetica Neue"/>
              </a:rPr>
              <a:t>control to bring your digital ideas, games and apps to life. </a:t>
            </a:r>
          </a:p>
          <a:p>
            <a:pPr fontAlgn="base"/>
            <a:r>
              <a:rPr lang="en-US" dirty="0">
                <a:solidFill>
                  <a:srgbClr val="333333"/>
                </a:solidFill>
                <a:latin typeface="Helvetica Neue"/>
              </a:rPr>
              <a:t>s</a:t>
            </a:r>
            <a:r>
              <a:rPr lang="en-US" b="0" i="0" dirty="0">
                <a:solidFill>
                  <a:srgbClr val="333333"/>
                </a:solidFill>
                <a:effectLst/>
                <a:latin typeface="Helvetica Neue"/>
              </a:rPr>
              <a:t>uper easy to use</a:t>
            </a:r>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34195"/>
            <a:ext cx="1197643" cy="672361"/>
          </a:xfrm>
          <a:prstGeom prst="rect">
            <a:avLst/>
          </a:prstGeom>
        </p:spPr>
      </p:pic>
    </p:spTree>
    <p:extLst>
      <p:ext uri="{BB962C8B-B14F-4D97-AF65-F5344CB8AC3E}">
        <p14:creationId xmlns:p14="http://schemas.microsoft.com/office/powerpoint/2010/main" val="2709800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2125" y="1171575"/>
            <a:ext cx="11180867" cy="4661413"/>
          </a:xfrm>
        </p:spPr>
        <p:txBody>
          <a:bodyPr vert="horz" lIns="91440" tIns="45720" rIns="91440" bIns="45720" rtlCol="0" anchor="t">
            <a:normAutofit fontScale="92500" lnSpcReduction="10000"/>
          </a:bodyPr>
          <a:lstStyle/>
          <a:p>
            <a:endParaRPr lang="en-IN" dirty="0"/>
          </a:p>
          <a:p>
            <a:endParaRPr lang="en-IN" dirty="0"/>
          </a:p>
          <a:p>
            <a:pPr algn="l" rtl="0" fontAlgn="base"/>
            <a:r>
              <a:rPr lang="en-US" sz="3600" b="1" i="0" dirty="0">
                <a:solidFill>
                  <a:srgbClr val="343A40"/>
                </a:solidFill>
                <a:effectLst/>
                <a:latin typeface="Calibri" panose="020F0502020204030204" pitchFamily="34" charset="0"/>
                <a:ea typeface="MS Mincho" panose="02020609040205080304" pitchFamily="49" charset="-128"/>
              </a:rPr>
              <a:t>Session 2:</a:t>
            </a:r>
            <a:r>
              <a:rPr lang="en-US" sz="3600" b="1" i="0" dirty="0">
                <a:solidFill>
                  <a:srgbClr val="343A40"/>
                </a:solidFill>
                <a:effectLst/>
                <a:latin typeface="MS Mincho" panose="02020609040205080304" pitchFamily="49" charset="-128"/>
                <a:ea typeface="MS Mincho" panose="02020609040205080304" pitchFamily="49" charset="-128"/>
              </a:rPr>
              <a:t> </a:t>
            </a:r>
            <a:r>
              <a:rPr lang="en-US" sz="3600" b="1" i="0" dirty="0">
                <a:solidFill>
                  <a:srgbClr val="343A40"/>
                </a:solidFill>
                <a:effectLst/>
                <a:latin typeface="Calibri" panose="020F0502020204030204" pitchFamily="34" charset="0"/>
                <a:ea typeface="MS Mincho" panose="02020609040205080304" pitchFamily="49" charset="-128"/>
              </a:rPr>
              <a:t>Mathematical Bot</a:t>
            </a:r>
            <a:r>
              <a:rPr lang="en-US" sz="3600" b="0" i="0" dirty="0">
                <a:solidFill>
                  <a:srgbClr val="343A40"/>
                </a:solidFill>
                <a:effectLst/>
                <a:latin typeface="MS Mincho" panose="02020609040205080304" pitchFamily="49" charset="-128"/>
                <a:ea typeface="MS Mincho" panose="02020609040205080304" pitchFamily="49" charset="-128"/>
              </a:rPr>
              <a:t>   </a:t>
            </a:r>
            <a:endParaRPr lang="en-US" sz="36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3600" b="1" i="0" dirty="0">
                <a:solidFill>
                  <a:srgbClr val="343A40"/>
                </a:solidFill>
                <a:effectLst/>
                <a:latin typeface="Calibri" panose="020F0502020204030204" pitchFamily="34" charset="0"/>
                <a:ea typeface="MS Mincho" panose="02020609040205080304" pitchFamily="49" charset="-128"/>
              </a:rPr>
              <a:t>Topic:</a:t>
            </a:r>
            <a:r>
              <a:rPr lang="en-US" sz="3600" b="1" i="0" dirty="0">
                <a:solidFill>
                  <a:srgbClr val="343A40"/>
                </a:solidFill>
                <a:effectLst/>
                <a:latin typeface="MS Mincho" panose="02020609040205080304" pitchFamily="49" charset="-128"/>
                <a:ea typeface="MS Mincho" panose="02020609040205080304" pitchFamily="49" charset="-128"/>
              </a:rPr>
              <a:t> </a:t>
            </a:r>
            <a:r>
              <a:rPr lang="en-US" sz="3600" b="0" i="0" dirty="0">
                <a:solidFill>
                  <a:srgbClr val="343A40"/>
                </a:solidFill>
                <a:effectLst/>
                <a:latin typeface="Calibri" panose="020F0502020204030204" pitchFamily="34" charset="0"/>
                <a:ea typeface="MS Mincho" panose="02020609040205080304" pitchFamily="49" charset="-128"/>
              </a:rPr>
              <a:t>Variables and mathematical operators  </a:t>
            </a:r>
            <a:endParaRPr lang="en-US" sz="36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3600" b="1" i="0" dirty="0">
                <a:solidFill>
                  <a:srgbClr val="343A40"/>
                </a:solidFill>
                <a:effectLst/>
                <a:latin typeface="Calibri" panose="020F0502020204030204" pitchFamily="34" charset="0"/>
                <a:ea typeface="MS Mincho" panose="02020609040205080304" pitchFamily="49" charset="-128"/>
              </a:rPr>
              <a:t>Activity:</a:t>
            </a:r>
            <a:r>
              <a:rPr lang="en-US" sz="3600" b="1" i="0" dirty="0">
                <a:solidFill>
                  <a:srgbClr val="343A40"/>
                </a:solidFill>
                <a:effectLst/>
                <a:latin typeface="MS Mincho" panose="02020609040205080304" pitchFamily="49" charset="-128"/>
                <a:ea typeface="MS Mincho" panose="02020609040205080304" pitchFamily="49" charset="-128"/>
              </a:rPr>
              <a:t> </a:t>
            </a:r>
            <a:r>
              <a:rPr lang="en-US" sz="3600" b="0" i="0" dirty="0">
                <a:solidFill>
                  <a:srgbClr val="343A40"/>
                </a:solidFill>
                <a:effectLst/>
                <a:latin typeface="Calibri" panose="020F0502020204030204" pitchFamily="34" charset="0"/>
                <a:ea typeface="MS Mincho" panose="02020609040205080304" pitchFamily="49" charset="-128"/>
              </a:rPr>
              <a:t>Multiplication Revision Machine  </a:t>
            </a:r>
            <a:endParaRPr lang="en-US" sz="3600" b="0" i="0" dirty="0">
              <a:solidFill>
                <a:srgbClr val="000000"/>
              </a:solidFill>
              <a:effectLst/>
              <a:latin typeface="MS Mincho" panose="02020609040205080304" pitchFamily="49" charset="-128"/>
              <a:ea typeface="MS Mincho" panose="02020609040205080304" pitchFamily="49" charset="-128"/>
            </a:endParaRPr>
          </a:p>
          <a:p>
            <a:pPr fontAlgn="base">
              <a:buFont typeface="Arial" panose="020B0604020202020204" pitchFamily="34" charset="0"/>
              <a:buChar char="•"/>
            </a:pPr>
            <a:r>
              <a:rPr lang="en-US" sz="3600" b="1" i="0" dirty="0">
                <a:solidFill>
                  <a:srgbClr val="343A40"/>
                </a:solidFill>
                <a:effectLst/>
                <a:latin typeface="Calibri"/>
                <a:ea typeface="MS Mincho"/>
                <a:cs typeface="Calibri"/>
              </a:rPr>
              <a:t>Practice:</a:t>
            </a:r>
            <a:r>
              <a:rPr lang="en-US" sz="3600" b="1" dirty="0">
                <a:solidFill>
                  <a:srgbClr val="343A40"/>
                </a:solidFill>
                <a:latin typeface="MS Mincho"/>
                <a:ea typeface="MS Mincho"/>
              </a:rPr>
              <a:t> </a:t>
            </a:r>
            <a:r>
              <a:rPr lang="en-US" sz="3600" dirty="0">
                <a:ea typeface="+mn-lt"/>
                <a:cs typeface="+mn-lt"/>
              </a:rPr>
              <a:t> Digital Dice - Code the </a:t>
            </a:r>
            <a:r>
              <a:rPr lang="en-US" sz="3600" dirty="0" err="1">
                <a:ea typeface="+mn-lt"/>
                <a:cs typeface="+mn-lt"/>
              </a:rPr>
              <a:t>Microbit</a:t>
            </a:r>
            <a:r>
              <a:rPr lang="en-US" sz="3600" dirty="0">
                <a:ea typeface="+mn-lt"/>
                <a:cs typeface="+mn-lt"/>
              </a:rPr>
              <a:t> to display the score of dice by pressing button A. On pressing button A, a random number between 1 </a:t>
            </a:r>
            <a:r>
              <a:rPr lang="en-US" sz="3600" b="0" i="0" dirty="0">
                <a:effectLst/>
                <a:ea typeface="+mn-lt"/>
                <a:cs typeface="+mn-lt"/>
              </a:rPr>
              <a:t>to </a:t>
            </a:r>
            <a:r>
              <a:rPr lang="en-US" sz="3600" dirty="0">
                <a:ea typeface="+mn-lt"/>
                <a:cs typeface="+mn-lt"/>
              </a:rPr>
              <a:t>6 should appear on the </a:t>
            </a:r>
            <a:r>
              <a:rPr lang="en-US" sz="3600" dirty="0" err="1">
                <a:ea typeface="+mn-lt"/>
                <a:cs typeface="+mn-lt"/>
              </a:rPr>
              <a:t>Microbit</a:t>
            </a:r>
            <a:r>
              <a:rPr lang="en-US" sz="3600" dirty="0">
                <a:ea typeface="+mn-lt"/>
                <a:cs typeface="+mn-lt"/>
              </a:rPr>
              <a:t> LED grid.</a:t>
            </a:r>
          </a:p>
          <a:p>
            <a:pPr marL="0" indent="0" algn="l">
              <a:buNone/>
            </a:pPr>
            <a:endParaRPr lang="en-US" sz="3600" b="0" i="0" dirty="0">
              <a:solidFill>
                <a:srgbClr val="343A40"/>
              </a:solidFill>
              <a:effectLst/>
              <a:latin typeface="Calibri"/>
              <a:ea typeface="MS Mincho"/>
              <a:cs typeface="Calibri"/>
            </a:endParaRP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2933376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A6E6-9361-FF42-8E83-EAEC34A2D610}"/>
              </a:ext>
            </a:extLst>
          </p:cNvPr>
          <p:cNvSpPr>
            <a:spLocks noGrp="1"/>
          </p:cNvSpPr>
          <p:nvPr>
            <p:ph type="title"/>
          </p:nvPr>
        </p:nvSpPr>
        <p:spPr/>
        <p:txBody>
          <a:bodyPr/>
          <a:lstStyle/>
          <a:p>
            <a:pPr algn="ctr"/>
            <a:r>
              <a:rPr lang="en-IN" dirty="0"/>
              <a:t>Multiplication Revision Machine</a:t>
            </a:r>
          </a:p>
        </p:txBody>
      </p:sp>
      <p:sp>
        <p:nvSpPr>
          <p:cNvPr id="3" name="Content Placeholder 2">
            <a:extLst>
              <a:ext uri="{FF2B5EF4-FFF2-40B4-BE49-F238E27FC236}">
                <a16:creationId xmlns:a16="http://schemas.microsoft.com/office/drawing/2014/main" id="{FBBD51D9-A882-1145-96B1-BFADBA6A77BC}"/>
              </a:ext>
            </a:extLst>
          </p:cNvPr>
          <p:cNvSpPr>
            <a:spLocks noGrp="1"/>
          </p:cNvSpPr>
          <p:nvPr>
            <p:ph idx="1"/>
          </p:nvPr>
        </p:nvSpPr>
        <p:spPr>
          <a:xfrm>
            <a:off x="492125" y="1690688"/>
            <a:ext cx="11180867" cy="4142300"/>
          </a:xfrm>
        </p:spPr>
        <p:txBody>
          <a:bodyPr/>
          <a:lstStyle/>
          <a:p>
            <a:pPr>
              <a:spcBef>
                <a:spcPts val="1200"/>
              </a:spcBef>
            </a:pPr>
            <a:r>
              <a:rPr lang="en-US" dirty="0"/>
              <a:t>In this project we will make a program that gives simple </a:t>
            </a:r>
            <a:r>
              <a:rPr lang="en-US" dirty="0" err="1"/>
              <a:t>maths</a:t>
            </a:r>
            <a:r>
              <a:rPr lang="en-US" dirty="0"/>
              <a:t> problems and also the answers when needed to help young students practice their times tables.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 </a:t>
            </a:r>
            <a:r>
              <a:rPr lang="en-US" dirty="0"/>
              <a:t>Pressing a button gives a random multiplication problem using numbers between 1 and 10 .Pressing another button gives the answer.</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1107838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ea typeface="+mj-lt"/>
                <a:cs typeface="+mj-lt"/>
              </a:rPr>
              <a:t>Multiplication Revision Machine</a:t>
            </a:r>
          </a:p>
          <a:p>
            <a:endParaRPr lang="en-IN" dirty="0">
              <a:cs typeface="Calibri Light"/>
            </a:endParaRPr>
          </a:p>
        </p:txBody>
      </p:sp>
      <p:sp>
        <p:nvSpPr>
          <p:cNvPr id="3" name="Content Placeholder 2"/>
          <p:cNvSpPr>
            <a:spLocks noGrp="1"/>
          </p:cNvSpPr>
          <p:nvPr>
            <p:ph idx="1"/>
          </p:nvPr>
        </p:nvSpPr>
        <p:spPr/>
        <p:txBody>
          <a:bodyPr/>
          <a:lstStyle/>
          <a:p>
            <a:r>
              <a:rPr lang="en-US" dirty="0"/>
              <a:t>program button A. The numbers should be generated randomly so we will need to use a variable. </a:t>
            </a:r>
          </a:p>
          <a:p>
            <a:r>
              <a:rPr lang="en-US" dirty="0"/>
              <a:t>set the two variables to random numbers from 1 to 10 when button A is pressed. We now need to show this on the LEDs so the user can see the question.</a:t>
            </a:r>
          </a:p>
          <a:p>
            <a:r>
              <a:rPr lang="en-US" dirty="0"/>
              <a:t> display the answer as this is also required. Program button B to give the answer.</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280679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48640" y="378824"/>
            <a:ext cx="11168743" cy="2299062"/>
          </a:xfrm>
        </p:spPr>
        <p:txBody>
          <a:bodyPr/>
          <a:lstStyle/>
          <a:p>
            <a:r>
              <a:rPr lang="en-US" sz="3600" b="1" u="sng" dirty="0"/>
              <a:t>Multiplication Revision Machine</a:t>
            </a:r>
            <a:endParaRPr lang="en-US" sz="3600" u="sng" dirty="0"/>
          </a:p>
          <a:p>
            <a:endParaRPr lang="en-US" sz="1100" u="sng" dirty="0"/>
          </a:p>
          <a:p>
            <a:r>
              <a:rPr lang="en-IN" sz="2400" dirty="0"/>
              <a:t>Write a program to </a:t>
            </a:r>
          </a:p>
          <a:p>
            <a:pPr marL="342900" indent="-342900">
              <a:buFont typeface="Arial" panose="020B0604020202020204" pitchFamily="34" charset="0"/>
              <a:buChar char="•"/>
            </a:pPr>
            <a:r>
              <a:rPr lang="en-IN" sz="2400" dirty="0"/>
              <a:t>When A is pressed, display a multiplication problem of any two numbers from 1 - 10, </a:t>
            </a:r>
          </a:p>
          <a:p>
            <a:pPr marL="342900" indent="-342900">
              <a:buFont typeface="Arial" panose="020B0604020202020204" pitchFamily="34" charset="0"/>
              <a:buChar char="•"/>
            </a:pPr>
            <a:r>
              <a:rPr lang="en-IN" sz="2400" dirty="0"/>
              <a:t>When B is pressed, display the product of those numbers</a:t>
            </a:r>
            <a:endParaRPr lang="en-US" sz="2400" dirty="0"/>
          </a:p>
          <a:p>
            <a:endParaRPr lang="en-IN" sz="2400" i="1" dirty="0"/>
          </a:p>
          <a:p>
            <a:endParaRPr lang="en-IN" dirty="0"/>
          </a:p>
        </p:txBody>
      </p:sp>
      <p:pic>
        <p:nvPicPr>
          <p:cNvPr id="3" name="Picture 2"/>
          <p:cNvPicPr>
            <a:picLocks noChangeAspect="1"/>
          </p:cNvPicPr>
          <p:nvPr/>
        </p:nvPicPr>
        <p:blipFill>
          <a:blip r:embed="rId2"/>
          <a:stretch>
            <a:fillRect/>
          </a:stretch>
        </p:blipFill>
        <p:spPr>
          <a:xfrm>
            <a:off x="2690949" y="2677886"/>
            <a:ext cx="6662058" cy="405789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487970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A6E6-9361-FF42-8E83-EAEC34A2D610}"/>
              </a:ext>
            </a:extLst>
          </p:cNvPr>
          <p:cNvSpPr>
            <a:spLocks noGrp="1"/>
          </p:cNvSpPr>
          <p:nvPr>
            <p:ph type="title"/>
          </p:nvPr>
        </p:nvSpPr>
        <p:spPr/>
        <p:txBody>
          <a:bodyPr/>
          <a:lstStyle/>
          <a:p>
            <a:pPr algn="ctr"/>
            <a:r>
              <a:rPr lang="en-IN" dirty="0"/>
              <a:t>Multiplication Revision Machine</a:t>
            </a:r>
          </a:p>
        </p:txBody>
      </p:sp>
      <p:sp>
        <p:nvSpPr>
          <p:cNvPr id="3" name="Content Placeholder 2">
            <a:extLst>
              <a:ext uri="{FF2B5EF4-FFF2-40B4-BE49-F238E27FC236}">
                <a16:creationId xmlns:a16="http://schemas.microsoft.com/office/drawing/2014/main" id="{FBBD51D9-A882-1145-96B1-BFADBA6A77BC}"/>
              </a:ext>
            </a:extLst>
          </p:cNvPr>
          <p:cNvSpPr>
            <a:spLocks noGrp="1"/>
          </p:cNvSpPr>
          <p:nvPr>
            <p:ph idx="1"/>
          </p:nvPr>
        </p:nvSpPr>
        <p:spPr>
          <a:xfrm>
            <a:off x="492125" y="1690688"/>
            <a:ext cx="11180867" cy="4142300"/>
          </a:xfrm>
        </p:spPr>
        <p:txBody>
          <a:bodyPr/>
          <a:lstStyle/>
          <a:p>
            <a:pPr>
              <a:spcBef>
                <a:spcPts val="1200"/>
              </a:spcBef>
            </a:pPr>
            <a:r>
              <a:rPr lang="en-US" dirty="0"/>
              <a:t>Stretch Tasks</a:t>
            </a:r>
          </a:p>
          <a:p>
            <a:pPr>
              <a:spcBef>
                <a:spcPts val="1200"/>
              </a:spcBef>
            </a:pPr>
            <a:r>
              <a:rPr lang="en-US" dirty="0"/>
              <a:t>Make the program use the other math operators (+, -, /)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1317242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Concepts Learnt</a:t>
            </a:r>
            <a:endParaRPr lang="en-IN" dirty="0"/>
          </a:p>
        </p:txBody>
      </p:sp>
      <p:sp>
        <p:nvSpPr>
          <p:cNvPr id="3" name="Content Placeholder 2"/>
          <p:cNvSpPr>
            <a:spLocks noGrp="1"/>
          </p:cNvSpPr>
          <p:nvPr>
            <p:ph idx="1"/>
          </p:nvPr>
        </p:nvSpPr>
        <p:spPr>
          <a:xfrm>
            <a:off x="492125" y="1690688"/>
            <a:ext cx="11180867" cy="4142300"/>
          </a:xfrm>
        </p:spPr>
        <p:txBody>
          <a:bodyPr/>
          <a:lstStyle/>
          <a:p>
            <a:pPr marL="0" indent="0">
              <a:buNone/>
            </a:pPr>
            <a:r>
              <a:rPr lang="en-US" dirty="0"/>
              <a:t>In this </a:t>
            </a:r>
            <a:r>
              <a:rPr lang="en-US" dirty="0" err="1"/>
              <a:t>microbit</a:t>
            </a:r>
            <a:r>
              <a:rPr lang="en-US" dirty="0"/>
              <a:t> project we have covered:</a:t>
            </a:r>
          </a:p>
          <a:p>
            <a:r>
              <a:rPr lang="en-US" dirty="0"/>
              <a:t> Inputs </a:t>
            </a:r>
          </a:p>
          <a:p>
            <a:r>
              <a:rPr lang="en-US" dirty="0"/>
              <a:t>Basic math </a:t>
            </a:r>
          </a:p>
          <a:p>
            <a:r>
              <a:rPr lang="en-US" dirty="0"/>
              <a:t>Variables </a:t>
            </a:r>
          </a:p>
          <a:p>
            <a:r>
              <a:rPr lang="en-US" dirty="0"/>
              <a:t>Testing and troubleshooting </a:t>
            </a:r>
          </a:p>
          <a:p>
            <a:r>
              <a:rPr lang="en-US" dirty="0"/>
              <a:t>Random numbers </a:t>
            </a:r>
          </a:p>
          <a:p>
            <a:pPr marL="0" indent="0">
              <a:buNone/>
            </a:pPr>
            <a:r>
              <a:rPr lang="en-US" dirty="0"/>
              <a:t>and combined them to make a useful project. This is what Computing is all about, using the tools to make something useful.</a:t>
            </a:r>
            <a:endParaRPr lang="en-IN" dirty="0"/>
          </a:p>
          <a:p>
            <a:endParaRPr lang="en-IN" dirty="0"/>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401226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2125" y="1066801"/>
            <a:ext cx="11180867" cy="4766188"/>
          </a:xfrm>
        </p:spPr>
        <p:txBody>
          <a:bodyPr>
            <a:normAutofit fontScale="85000" lnSpcReduction="20000"/>
          </a:bodyPr>
          <a:lstStyle/>
          <a:p>
            <a:endParaRPr lang="en-IN" dirty="0"/>
          </a:p>
          <a:p>
            <a:endParaRPr lang="en-IN" dirty="0"/>
          </a:p>
          <a:p>
            <a:pPr algn="l" rtl="0" fontAlgn="base"/>
            <a:r>
              <a:rPr lang="en-US" sz="4400" b="1" i="0" dirty="0">
                <a:solidFill>
                  <a:srgbClr val="343A40"/>
                </a:solidFill>
                <a:effectLst/>
                <a:latin typeface="Calibri" panose="020F0502020204030204" pitchFamily="34" charset="0"/>
                <a:ea typeface="MS Mincho" panose="02020609040205080304" pitchFamily="49" charset="-128"/>
              </a:rPr>
              <a:t>Session 3:</a:t>
            </a:r>
            <a:r>
              <a:rPr lang="en-US" sz="4400" b="1" i="0" dirty="0">
                <a:solidFill>
                  <a:srgbClr val="343A40"/>
                </a:solidFill>
                <a:effectLst/>
                <a:latin typeface="MS Mincho" panose="02020609040205080304" pitchFamily="49" charset="-128"/>
                <a:ea typeface="MS Mincho" panose="02020609040205080304" pitchFamily="49" charset="-128"/>
              </a:rPr>
              <a:t> </a:t>
            </a:r>
            <a:r>
              <a:rPr lang="en-US" sz="4400" b="1" i="0" dirty="0">
                <a:solidFill>
                  <a:srgbClr val="343A40"/>
                </a:solidFill>
                <a:effectLst/>
                <a:latin typeface="Calibri" panose="020F0502020204030204" pitchFamily="34" charset="0"/>
                <a:ea typeface="MS Mincho" panose="02020609040205080304" pitchFamily="49" charset="-128"/>
              </a:rPr>
              <a:t>Rock Paper Scissors Game And Pinwheel Animations</a:t>
            </a:r>
            <a:r>
              <a:rPr lang="en-US" sz="4400" b="0" i="0" dirty="0">
                <a:solidFill>
                  <a:srgbClr val="343A40"/>
                </a:solidFill>
                <a:effectLst/>
                <a:latin typeface="Calibri" panose="020F0502020204030204" pitchFamily="34" charset="0"/>
                <a:ea typeface="MS Mincho" panose="02020609040205080304" pitchFamily="49" charset="-128"/>
              </a:rPr>
              <a:t>  </a:t>
            </a:r>
            <a:endParaRPr lang="en-US" sz="44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4400" b="1" i="0" dirty="0">
                <a:solidFill>
                  <a:srgbClr val="343A40"/>
                </a:solidFill>
                <a:effectLst/>
                <a:latin typeface="Calibri" panose="020F0502020204030204" pitchFamily="34" charset="0"/>
                <a:ea typeface="MS Mincho" panose="02020609040205080304" pitchFamily="49" charset="-128"/>
              </a:rPr>
              <a:t>Topic:</a:t>
            </a:r>
            <a:r>
              <a:rPr lang="en-US" sz="4400" b="0" i="0" dirty="0">
                <a:solidFill>
                  <a:srgbClr val="333333"/>
                </a:solidFill>
                <a:effectLst/>
                <a:latin typeface="MS Mincho" panose="02020609040205080304" pitchFamily="49" charset="-128"/>
                <a:ea typeface="MS Mincho" panose="02020609040205080304" pitchFamily="49" charset="-128"/>
              </a:rPr>
              <a:t> </a:t>
            </a:r>
            <a:r>
              <a:rPr lang="en-US" sz="4400" b="0" i="0" dirty="0">
                <a:solidFill>
                  <a:srgbClr val="333333"/>
                </a:solidFill>
                <a:effectLst/>
                <a:latin typeface="Calibri" panose="020F0502020204030204" pitchFamily="34" charset="0"/>
                <a:ea typeface="MS Mincho" panose="02020609040205080304" pitchFamily="49" charset="-128"/>
              </a:rPr>
              <a:t>Randomization and Conditional Decision making   </a:t>
            </a:r>
            <a:endParaRPr lang="en-US" sz="44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4400" b="1" i="0" dirty="0">
                <a:solidFill>
                  <a:srgbClr val="343A40"/>
                </a:solidFill>
                <a:effectLst/>
                <a:latin typeface="Calibri" panose="020F0502020204030204" pitchFamily="34" charset="0"/>
                <a:ea typeface="MS Mincho" panose="02020609040205080304" pitchFamily="49" charset="-128"/>
              </a:rPr>
              <a:t>Activity</a:t>
            </a:r>
            <a:r>
              <a:rPr lang="en-US" sz="4400" b="1" i="0" dirty="0">
                <a:solidFill>
                  <a:srgbClr val="343A40"/>
                </a:solidFill>
                <a:effectLst/>
                <a:latin typeface="MS Mincho" panose="02020609040205080304" pitchFamily="49" charset="-128"/>
                <a:ea typeface="MS Mincho" panose="02020609040205080304" pitchFamily="49" charset="-128"/>
              </a:rPr>
              <a:t>: </a:t>
            </a:r>
            <a:r>
              <a:rPr lang="en-US" sz="4400" b="0" i="0" dirty="0">
                <a:solidFill>
                  <a:srgbClr val="343A40"/>
                </a:solidFill>
                <a:effectLst/>
                <a:latin typeface="Calibri" panose="020F0502020204030204" pitchFamily="34" charset="0"/>
                <a:ea typeface="MS Mincho" panose="02020609040205080304" pitchFamily="49" charset="-128"/>
              </a:rPr>
              <a:t>Multiplayer game using variables and an animation using loops.  </a:t>
            </a:r>
            <a:endParaRPr lang="en-US" sz="44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4400" b="1" i="0" dirty="0">
                <a:solidFill>
                  <a:srgbClr val="343A40"/>
                </a:solidFill>
                <a:effectLst/>
                <a:latin typeface="Calibri" panose="020F0502020204030204" pitchFamily="34" charset="0"/>
                <a:ea typeface="MS Mincho" panose="02020609040205080304" pitchFamily="49" charset="-128"/>
              </a:rPr>
              <a:t>Practice</a:t>
            </a:r>
            <a:r>
              <a:rPr lang="en-US" sz="4400" b="1" i="0" dirty="0">
                <a:solidFill>
                  <a:srgbClr val="343A40"/>
                </a:solidFill>
                <a:effectLst/>
                <a:latin typeface="MS Mincho" panose="02020609040205080304" pitchFamily="49" charset="-128"/>
                <a:ea typeface="MS Mincho" panose="02020609040205080304" pitchFamily="49" charset="-128"/>
              </a:rPr>
              <a:t>: </a:t>
            </a:r>
            <a:r>
              <a:rPr lang="en-US" sz="4400" b="0" i="0" dirty="0">
                <a:solidFill>
                  <a:srgbClr val="343A40"/>
                </a:solidFill>
                <a:effectLst/>
                <a:latin typeface="Calibri" panose="020F0502020204030204" pitchFamily="34" charset="0"/>
                <a:ea typeface="MS Mincho" panose="02020609040205080304" pitchFamily="49" charset="-128"/>
              </a:rPr>
              <a:t>Code the </a:t>
            </a:r>
            <a:r>
              <a:rPr lang="en-US" sz="4400" b="0" i="0" dirty="0" err="1">
                <a:solidFill>
                  <a:srgbClr val="343A40"/>
                </a:solidFill>
                <a:effectLst/>
                <a:latin typeface="Calibri" panose="020F0502020204030204" pitchFamily="34" charset="0"/>
                <a:ea typeface="MS Mincho" panose="02020609040205080304" pitchFamily="49" charset="-128"/>
              </a:rPr>
              <a:t>Microbit</a:t>
            </a:r>
            <a:r>
              <a:rPr lang="en-US" sz="4400" b="0" i="0" dirty="0">
                <a:solidFill>
                  <a:srgbClr val="343A40"/>
                </a:solidFill>
                <a:effectLst/>
                <a:latin typeface="Calibri" panose="020F0502020204030204" pitchFamily="34" charset="0"/>
                <a:ea typeface="MS Mincho" panose="02020609040205080304" pitchFamily="49" charset="-128"/>
              </a:rPr>
              <a:t> to display a dance sequence  </a:t>
            </a:r>
            <a:endParaRPr lang="en-US" sz="4400" b="0" i="0" dirty="0">
              <a:solidFill>
                <a:srgbClr val="000000"/>
              </a:solidFill>
              <a:effectLst/>
              <a:latin typeface="MS Mincho" panose="02020609040205080304" pitchFamily="49" charset="-128"/>
              <a:ea typeface="MS Mincho" panose="02020609040205080304" pitchFamily="49" charset="-128"/>
            </a:endParaRPr>
          </a:p>
          <a:p>
            <a:pPr marL="0" indent="0">
              <a:buNone/>
            </a:pPr>
            <a:endParaRPr lang="en-IN" sz="4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2213834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Rock, paper and Scissors</a:t>
            </a:r>
          </a:p>
        </p:txBody>
      </p:sp>
      <p:sp>
        <p:nvSpPr>
          <p:cNvPr id="3" name="Content Placeholder 2"/>
          <p:cNvSpPr>
            <a:spLocks noGrp="1"/>
          </p:cNvSpPr>
          <p:nvPr>
            <p:ph idx="1"/>
          </p:nvPr>
        </p:nvSpPr>
        <p:spPr>
          <a:xfrm>
            <a:off x="492125" y="1690688"/>
            <a:ext cx="11180867" cy="4142300"/>
          </a:xfrm>
        </p:spPr>
        <p:txBody>
          <a:bodyPr>
            <a:normAutofit fontScale="92500" lnSpcReduction="20000"/>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Before starting to develop the game it is useful to play it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With a partner you will shortly play the game</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After the counting to three each player will choose whether they are rock, paper or scissors by making the relevant shape with their hand</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winner will be determined using the algorithm below:</a:t>
            </a:r>
          </a:p>
          <a:p>
            <a:pPr lvl="1">
              <a:spcBef>
                <a:spcPts val="1200"/>
              </a:spcBef>
            </a:pPr>
            <a:r>
              <a:rPr lang="en-US" dirty="0">
                <a:latin typeface="Lato" panose="020F0502020204030203" pitchFamily="34" charset="0"/>
                <a:ea typeface="Lato" panose="020F0502020204030203" pitchFamily="34" charset="0"/>
                <a:cs typeface="Lato" panose="020F0502020204030203" pitchFamily="34" charset="0"/>
              </a:rPr>
              <a:t>Scissors cuts paper so scissors wins</a:t>
            </a:r>
          </a:p>
          <a:p>
            <a:pPr lvl="1">
              <a:spcBef>
                <a:spcPts val="1200"/>
              </a:spcBef>
            </a:pPr>
            <a:r>
              <a:rPr lang="en-US" dirty="0">
                <a:latin typeface="Lato" panose="020F0502020204030203" pitchFamily="34" charset="0"/>
                <a:ea typeface="Lato" panose="020F0502020204030203" pitchFamily="34" charset="0"/>
                <a:cs typeface="Lato" panose="020F0502020204030203" pitchFamily="34" charset="0"/>
              </a:rPr>
              <a:t>Paper wraps rock so paper wins</a:t>
            </a:r>
          </a:p>
          <a:p>
            <a:pPr lvl="1">
              <a:spcBef>
                <a:spcPts val="1200"/>
              </a:spcBef>
            </a:pPr>
            <a:r>
              <a:rPr lang="en-US" dirty="0">
                <a:latin typeface="Lato" panose="020F0502020204030203" pitchFamily="34" charset="0"/>
                <a:ea typeface="Lato" panose="020F0502020204030203" pitchFamily="34" charset="0"/>
                <a:cs typeface="Lato" panose="020F0502020204030203" pitchFamily="34" charset="0"/>
              </a:rPr>
              <a:t>Rock blunts scissors so rock wins</a:t>
            </a:r>
          </a:p>
          <a:p>
            <a:pPr lvl="1">
              <a:spcBef>
                <a:spcPts val="1200"/>
              </a:spcBef>
            </a:pPr>
            <a:r>
              <a:rPr lang="en-US" dirty="0">
                <a:latin typeface="Lato" panose="020F0502020204030203" pitchFamily="34" charset="0"/>
                <a:ea typeface="Lato" panose="020F0502020204030203" pitchFamily="34" charset="0"/>
                <a:cs typeface="Lato" panose="020F0502020204030203" pitchFamily="34" charset="0"/>
              </a:rPr>
              <a:t>If both players choose the same object the game results</a:t>
            </a:r>
            <a:br>
              <a:rPr lang="en-US" dirty="0">
                <a:latin typeface="Lato" panose="020F0502020204030203" pitchFamily="34" charset="0"/>
                <a:ea typeface="Lato" panose="020F0502020204030203" pitchFamily="34" charset="0"/>
                <a:cs typeface="Lato" panose="020F0502020204030203" pitchFamily="34" charset="0"/>
              </a:rPr>
            </a:br>
            <a:r>
              <a:rPr lang="en-US" dirty="0">
                <a:latin typeface="Lato" panose="020F0502020204030203" pitchFamily="34" charset="0"/>
                <a:ea typeface="Lato" panose="020F0502020204030203" pitchFamily="34" charset="0"/>
                <a:cs typeface="Lato" panose="020F0502020204030203" pitchFamily="34" charset="0"/>
              </a:rPr>
              <a:t>in a draw</a:t>
            </a:r>
          </a:p>
        </p:txBody>
      </p:sp>
      <p:pic>
        <p:nvPicPr>
          <p:cNvPr id="4" name="Picture 3" descr="Rock–paper–scissors - Wikipedia">
            <a:extLst>
              <a:ext uri="{FF2B5EF4-FFF2-40B4-BE49-F238E27FC236}">
                <a16:creationId xmlns:a16="http://schemas.microsoft.com/office/drawing/2014/main" id="{35278123-2E8A-FC49-A20D-F1AC7D78880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80706" y="3385660"/>
            <a:ext cx="3221464" cy="308186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03348" y="6185639"/>
            <a:ext cx="1197643" cy="672361"/>
          </a:xfrm>
          <a:prstGeom prst="rect">
            <a:avLst/>
          </a:prstGeom>
        </p:spPr>
      </p:pic>
    </p:spTree>
    <p:extLst>
      <p:ext uri="{BB962C8B-B14F-4D97-AF65-F5344CB8AC3E}">
        <p14:creationId xmlns:p14="http://schemas.microsoft.com/office/powerpoint/2010/main" val="461552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26571" y="378824"/>
            <a:ext cx="11560629" cy="1698170"/>
          </a:xfrm>
        </p:spPr>
        <p:txBody>
          <a:bodyPr>
            <a:normAutofit fontScale="85000" lnSpcReduction="10000"/>
          </a:bodyPr>
          <a:lstStyle/>
          <a:p>
            <a:r>
              <a:rPr lang="en-US" sz="3600" b="1" u="sng" dirty="0"/>
              <a:t>Rock, Paper, Scissors</a:t>
            </a:r>
            <a:endParaRPr lang="en-US" sz="3600" u="sng" dirty="0"/>
          </a:p>
          <a:p>
            <a:endParaRPr lang="en-US" sz="1100" u="sng" dirty="0"/>
          </a:p>
          <a:p>
            <a:r>
              <a:rPr lang="en-IN" sz="2800" dirty="0"/>
              <a:t>Code your </a:t>
            </a:r>
            <a:r>
              <a:rPr lang="en-IN" sz="2800" dirty="0" err="1"/>
              <a:t>Microbit</a:t>
            </a:r>
            <a:r>
              <a:rPr lang="en-IN" sz="2800" dirty="0"/>
              <a:t> to build a Rock Paper Scissors game that you can play with your friends. </a:t>
            </a:r>
          </a:p>
          <a:p>
            <a:pPr marL="457200" indent="-457200">
              <a:buFont typeface="Arial" panose="020B0604020202020204" pitchFamily="34" charset="0"/>
              <a:buChar char="•"/>
            </a:pPr>
            <a:r>
              <a:rPr lang="en-IN" sz="2800" dirty="0"/>
              <a:t>On pressing button B, the Rock, paper and scissors icon should be selected randomly.  </a:t>
            </a:r>
            <a:r>
              <a:rPr lang="en-IN" sz="2400" dirty="0"/>
              <a:t> </a:t>
            </a:r>
          </a:p>
          <a:p>
            <a:endParaRPr lang="en-IN" sz="2400" dirty="0"/>
          </a:p>
        </p:txBody>
      </p:sp>
      <p:pic>
        <p:nvPicPr>
          <p:cNvPr id="6" name="Picture 5"/>
          <p:cNvPicPr>
            <a:picLocks noChangeAspect="1"/>
          </p:cNvPicPr>
          <p:nvPr/>
        </p:nvPicPr>
        <p:blipFill>
          <a:blip r:embed="rId2"/>
          <a:stretch>
            <a:fillRect/>
          </a:stretch>
        </p:blipFill>
        <p:spPr>
          <a:xfrm>
            <a:off x="4362994" y="2076994"/>
            <a:ext cx="3161212" cy="448835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1807" y="6229164"/>
            <a:ext cx="1197643" cy="672361"/>
          </a:xfrm>
          <a:prstGeom prst="rect">
            <a:avLst/>
          </a:prstGeom>
        </p:spPr>
      </p:pic>
    </p:spTree>
    <p:extLst>
      <p:ext uri="{BB962C8B-B14F-4D97-AF65-F5344CB8AC3E}">
        <p14:creationId xmlns:p14="http://schemas.microsoft.com/office/powerpoint/2010/main" val="2249874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a:solidFill>
                  <a:schemeClr val="dk1"/>
                </a:solidFill>
                <a:ea typeface="Questrial"/>
                <a:cs typeface="Questrial"/>
                <a:sym typeface="Questrial"/>
              </a:rPr>
              <a:t>Introducing animations</a:t>
            </a:r>
            <a:endParaRPr lang="en-IN" dirty="0"/>
          </a:p>
        </p:txBody>
      </p:sp>
      <p:sp>
        <p:nvSpPr>
          <p:cNvPr id="3" name="Content Placeholder 2"/>
          <p:cNvSpPr>
            <a:spLocks noGrp="1"/>
          </p:cNvSpPr>
          <p:nvPr>
            <p:ph idx="1"/>
          </p:nvPr>
        </p:nvSpPr>
        <p:spPr>
          <a:xfrm>
            <a:off x="492125" y="2000816"/>
            <a:ext cx="11180867" cy="3832172"/>
          </a:xfrm>
        </p:spPr>
        <p:txBody>
          <a:bodyPr/>
          <a:lstStyle/>
          <a:p>
            <a:endParaRPr lang="en-IN" dirty="0"/>
          </a:p>
          <a:p>
            <a:pPr marL="457200" lvl="0" indent="-431800">
              <a:spcBef>
                <a:spcPts val="0"/>
              </a:spcBef>
              <a:buClr>
                <a:srgbClr val="505555"/>
              </a:buClr>
              <a:buSzPts val="3200"/>
              <a:buFont typeface="Questrial"/>
              <a:buChar char="●"/>
            </a:pPr>
            <a:r>
              <a:rPr lang="en-IN" dirty="0"/>
              <a:t> </a:t>
            </a:r>
            <a:r>
              <a:rPr lang="en-US" dirty="0">
                <a:solidFill>
                  <a:srgbClr val="505555"/>
                </a:solidFill>
                <a:ea typeface="Questrial"/>
                <a:cs typeface="Questrial"/>
                <a:sym typeface="Questrial"/>
              </a:rPr>
              <a:t>We will we program </a:t>
            </a:r>
            <a:r>
              <a:rPr lang="en-US" dirty="0" err="1">
                <a:solidFill>
                  <a:srgbClr val="505555"/>
                </a:solidFill>
                <a:ea typeface="Questrial"/>
                <a:cs typeface="Questrial"/>
                <a:sym typeface="Questrial"/>
              </a:rPr>
              <a:t>microbit</a:t>
            </a:r>
            <a:r>
              <a:rPr lang="en-US" dirty="0">
                <a:solidFill>
                  <a:srgbClr val="505555"/>
                </a:solidFill>
                <a:ea typeface="Questrial"/>
                <a:cs typeface="Questrial"/>
                <a:sym typeface="Questrial"/>
              </a:rPr>
              <a:t> to create animation. </a:t>
            </a:r>
          </a:p>
          <a:p>
            <a:pPr marL="0" lvl="0" indent="0">
              <a:spcBef>
                <a:spcPts val="0"/>
              </a:spcBef>
              <a:buNone/>
            </a:pPr>
            <a:endParaRPr lang="en-US" dirty="0">
              <a:solidFill>
                <a:srgbClr val="505555"/>
              </a:solidFill>
              <a:ea typeface="Questrial"/>
              <a:cs typeface="Questrial"/>
              <a:sym typeface="Questrial"/>
            </a:endParaRPr>
          </a:p>
          <a:p>
            <a:pPr marL="457200" lvl="0" indent="-431800">
              <a:spcBef>
                <a:spcPts val="0"/>
              </a:spcBef>
              <a:buClr>
                <a:srgbClr val="505555"/>
              </a:buClr>
              <a:buSzPts val="3200"/>
              <a:buFont typeface="Questrial"/>
              <a:buChar char="●"/>
            </a:pPr>
            <a:r>
              <a:rPr lang="en-US" dirty="0">
                <a:solidFill>
                  <a:srgbClr val="505555"/>
                </a:solidFill>
                <a:ea typeface="Questrial"/>
                <a:cs typeface="Questrial"/>
                <a:sym typeface="Questrial"/>
              </a:rPr>
              <a:t>Based on what you already know, how could we do this?  </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7531" y="6185639"/>
            <a:ext cx="1197643" cy="672361"/>
          </a:xfrm>
          <a:prstGeom prst="rect">
            <a:avLst/>
          </a:prstGeom>
        </p:spPr>
      </p:pic>
    </p:spTree>
    <p:extLst>
      <p:ext uri="{BB962C8B-B14F-4D97-AF65-F5344CB8AC3E}">
        <p14:creationId xmlns:p14="http://schemas.microsoft.com/office/powerpoint/2010/main" val="388170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FEA7-07D2-4844-850C-86A2F20DB0C0}"/>
              </a:ext>
            </a:extLst>
          </p:cNvPr>
          <p:cNvSpPr>
            <a:spLocks noGrp="1"/>
          </p:cNvSpPr>
          <p:nvPr>
            <p:ph type="title"/>
          </p:nvPr>
        </p:nvSpPr>
        <p:spPr>
          <a:xfrm>
            <a:off x="838200" y="1"/>
            <a:ext cx="10515600" cy="1073425"/>
          </a:xfrm>
        </p:spPr>
        <p:txBody>
          <a:bodyPr/>
          <a:lstStyle/>
          <a:p>
            <a:r>
              <a:rPr lang="en-IN" b="1" u="sng" dirty="0"/>
              <a:t>Safety instruction</a:t>
            </a:r>
          </a:p>
        </p:txBody>
      </p:sp>
      <p:pic>
        <p:nvPicPr>
          <p:cNvPr id="4" name="Picture 2">
            <a:extLst>
              <a:ext uri="{FF2B5EF4-FFF2-40B4-BE49-F238E27FC236}">
                <a16:creationId xmlns:a16="http://schemas.microsoft.com/office/drawing/2014/main" id="{B965A0A3-2786-4028-93A1-FC950F1C5D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6384" y="1267265"/>
            <a:ext cx="9758718" cy="5352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1901" y="6185639"/>
            <a:ext cx="1197643" cy="672361"/>
          </a:xfrm>
          <a:prstGeom prst="rect">
            <a:avLst/>
          </a:prstGeom>
        </p:spPr>
      </p:pic>
    </p:spTree>
    <p:extLst>
      <p:ext uri="{BB962C8B-B14F-4D97-AF65-F5344CB8AC3E}">
        <p14:creationId xmlns:p14="http://schemas.microsoft.com/office/powerpoint/2010/main" val="462052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a:solidFill>
                  <a:schemeClr val="dk1"/>
                </a:solidFill>
                <a:ea typeface="Questrial"/>
                <a:cs typeface="Questrial"/>
                <a:sym typeface="Questrial"/>
              </a:rPr>
              <a:t>Exploring repetition </a:t>
            </a:r>
            <a:br>
              <a:rPr lang="en-US" b="1" dirty="0">
                <a:solidFill>
                  <a:schemeClr val="dk1"/>
                </a:solidFill>
                <a:ea typeface="Questrial"/>
                <a:cs typeface="Questrial"/>
                <a:sym typeface="Questrial"/>
              </a:rPr>
            </a:br>
            <a:endParaRPr lang="en-IN" dirty="0"/>
          </a:p>
        </p:txBody>
      </p:sp>
      <p:sp>
        <p:nvSpPr>
          <p:cNvPr id="3" name="Content Placeholder 2"/>
          <p:cNvSpPr>
            <a:spLocks noGrp="1"/>
          </p:cNvSpPr>
          <p:nvPr>
            <p:ph idx="1"/>
          </p:nvPr>
        </p:nvSpPr>
        <p:spPr/>
        <p:txBody>
          <a:bodyPr/>
          <a:lstStyle/>
          <a:p>
            <a:endParaRPr lang="en-IN" dirty="0"/>
          </a:p>
          <a:p>
            <a:pPr marL="457200" lvl="0" indent="-431800">
              <a:spcBef>
                <a:spcPts val="0"/>
              </a:spcBef>
              <a:buClr>
                <a:srgbClr val="505555"/>
              </a:buClr>
              <a:buSzPts val="3200"/>
              <a:buFont typeface="Questrial"/>
              <a:buChar char="●"/>
            </a:pPr>
            <a:r>
              <a:rPr lang="en-US" dirty="0">
                <a:solidFill>
                  <a:srgbClr val="505555"/>
                </a:solidFill>
                <a:ea typeface="Questrial"/>
                <a:cs typeface="Questrial"/>
                <a:sym typeface="Questrial"/>
              </a:rPr>
              <a:t>Repetition allows us to tell the computer to repeat a set of instructions several times instead of writing the instructions out again.</a:t>
            </a:r>
          </a:p>
          <a:p>
            <a:pPr marL="457200" lvl="0" indent="0">
              <a:spcBef>
                <a:spcPts val="0"/>
              </a:spcBef>
              <a:buNone/>
            </a:pPr>
            <a:endParaRPr lang="en-US" dirty="0">
              <a:solidFill>
                <a:srgbClr val="505555"/>
              </a:solidFill>
              <a:ea typeface="Questrial"/>
              <a:cs typeface="Questrial"/>
              <a:sym typeface="Questrial"/>
            </a:endParaRPr>
          </a:p>
          <a:p>
            <a:pPr marL="457200" lvl="0" indent="-431800">
              <a:spcBef>
                <a:spcPts val="0"/>
              </a:spcBef>
              <a:buClr>
                <a:srgbClr val="505555"/>
              </a:buClr>
              <a:buSzPts val="3200"/>
              <a:buFont typeface="Questrial"/>
              <a:buChar char="●"/>
            </a:pPr>
            <a:r>
              <a:rPr lang="en-US" dirty="0">
                <a:solidFill>
                  <a:srgbClr val="505555"/>
                </a:solidFill>
                <a:ea typeface="Questrial"/>
                <a:cs typeface="Questrial"/>
                <a:sym typeface="Questrial"/>
              </a:rPr>
              <a:t>How could we use repetition to improve our animation? </a:t>
            </a:r>
          </a:p>
          <a:p>
            <a:pPr marL="0" lvl="0" indent="0">
              <a:spcBef>
                <a:spcPts val="0"/>
              </a:spcBef>
              <a:buNone/>
            </a:pPr>
            <a:endParaRPr lang="en-US" dirty="0">
              <a:solidFill>
                <a:srgbClr val="505555"/>
              </a:solidFill>
              <a:ea typeface="Questrial"/>
              <a:cs typeface="Questrial"/>
              <a:sym typeface="Questrial"/>
            </a:endParaRP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425" y="6185639"/>
            <a:ext cx="1197643" cy="672361"/>
          </a:xfrm>
          <a:prstGeom prst="rect">
            <a:avLst/>
          </a:prstGeom>
        </p:spPr>
      </p:pic>
    </p:spTree>
    <p:extLst>
      <p:ext uri="{BB962C8B-B14F-4D97-AF65-F5344CB8AC3E}">
        <p14:creationId xmlns:p14="http://schemas.microsoft.com/office/powerpoint/2010/main" val="2730835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Pinwheel</a:t>
            </a:r>
          </a:p>
        </p:txBody>
      </p:sp>
      <p:sp>
        <p:nvSpPr>
          <p:cNvPr id="3" name="Content Placeholder 2"/>
          <p:cNvSpPr>
            <a:spLocks noGrp="1"/>
          </p:cNvSpPr>
          <p:nvPr>
            <p:ph idx="1"/>
          </p:nvPr>
        </p:nvSpPr>
        <p:spPr>
          <a:xfrm>
            <a:off x="492125" y="1690688"/>
            <a:ext cx="11180867" cy="4142300"/>
          </a:xfrm>
        </p:spPr>
        <p:txBody>
          <a:bodyPr/>
          <a:lstStyle/>
          <a:p>
            <a:r>
              <a:rPr lang="en-IN" dirty="0"/>
              <a:t>Create a simple animation of a Spinning pinwheel on the Microbit display.</a:t>
            </a:r>
          </a:p>
        </p:txBody>
      </p:sp>
      <p:pic>
        <p:nvPicPr>
          <p:cNvPr id="4" name="Picture 3"/>
          <p:cNvPicPr>
            <a:picLocks noChangeAspect="1"/>
          </p:cNvPicPr>
          <p:nvPr/>
        </p:nvPicPr>
        <p:blipFill>
          <a:blip r:embed="rId2"/>
          <a:stretch>
            <a:fillRect/>
          </a:stretch>
        </p:blipFill>
        <p:spPr>
          <a:xfrm>
            <a:off x="1055483" y="2337241"/>
            <a:ext cx="5436757" cy="36763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9325" y="6086050"/>
            <a:ext cx="1197643" cy="672361"/>
          </a:xfrm>
          <a:prstGeom prst="rect">
            <a:avLst/>
          </a:prstGeom>
        </p:spPr>
      </p:pic>
    </p:spTree>
    <p:extLst>
      <p:ext uri="{BB962C8B-B14F-4D97-AF65-F5344CB8AC3E}">
        <p14:creationId xmlns:p14="http://schemas.microsoft.com/office/powerpoint/2010/main" val="2291767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48640" y="378824"/>
            <a:ext cx="11168743" cy="1371600"/>
          </a:xfrm>
        </p:spPr>
        <p:txBody>
          <a:bodyPr/>
          <a:lstStyle/>
          <a:p>
            <a:r>
              <a:rPr lang="en-US" sz="3600" b="1" u="sng" dirty="0"/>
              <a:t>Pinwheel</a:t>
            </a:r>
            <a:endParaRPr lang="en-US" sz="3600" u="sng" dirty="0"/>
          </a:p>
          <a:p>
            <a:endParaRPr lang="en-US" sz="1100" u="sng" dirty="0"/>
          </a:p>
          <a:p>
            <a:r>
              <a:rPr lang="en-IN" sz="2400" dirty="0"/>
              <a:t>Create simple animations of a pinwheel using Micro Bit LEDs.  </a:t>
            </a:r>
          </a:p>
          <a:p>
            <a:endParaRPr lang="en-IN" sz="2400" dirty="0"/>
          </a:p>
        </p:txBody>
      </p:sp>
      <p:pic>
        <p:nvPicPr>
          <p:cNvPr id="10" name="Picture 9"/>
          <p:cNvPicPr>
            <a:picLocks noChangeAspect="1"/>
          </p:cNvPicPr>
          <p:nvPr/>
        </p:nvPicPr>
        <p:blipFill>
          <a:blip r:embed="rId2"/>
          <a:stretch>
            <a:fillRect/>
          </a:stretch>
        </p:blipFill>
        <p:spPr>
          <a:xfrm>
            <a:off x="9273170" y="-32283"/>
            <a:ext cx="2783847" cy="6217920"/>
          </a:xfrm>
          <a:prstGeom prst="rect">
            <a:avLst/>
          </a:prstGeom>
        </p:spPr>
      </p:pic>
      <p:pic>
        <p:nvPicPr>
          <p:cNvPr id="3" name="Picture 2"/>
          <p:cNvPicPr>
            <a:picLocks noChangeAspect="1"/>
          </p:cNvPicPr>
          <p:nvPr/>
        </p:nvPicPr>
        <p:blipFill>
          <a:blip r:embed="rId3"/>
          <a:stretch>
            <a:fillRect/>
          </a:stretch>
        </p:blipFill>
        <p:spPr>
          <a:xfrm>
            <a:off x="456906" y="1868942"/>
            <a:ext cx="7184865" cy="4858428"/>
          </a:xfrm>
          <a:prstGeom prst="rect">
            <a:avLst/>
          </a:prstGeom>
        </p:spPr>
      </p:pic>
      <p:sp>
        <p:nvSpPr>
          <p:cNvPr id="5" name="Right Arrow 4"/>
          <p:cNvSpPr/>
          <p:nvPr/>
        </p:nvSpPr>
        <p:spPr>
          <a:xfrm>
            <a:off x="7863840" y="3735976"/>
            <a:ext cx="1187261" cy="66620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94357" y="6185637"/>
            <a:ext cx="1197643" cy="672361"/>
          </a:xfrm>
          <a:prstGeom prst="rect">
            <a:avLst/>
          </a:prstGeom>
        </p:spPr>
      </p:pic>
    </p:spTree>
    <p:extLst>
      <p:ext uri="{BB962C8B-B14F-4D97-AF65-F5344CB8AC3E}">
        <p14:creationId xmlns:p14="http://schemas.microsoft.com/office/powerpoint/2010/main" val="3817128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48640" y="378824"/>
            <a:ext cx="11168743" cy="1371600"/>
          </a:xfrm>
        </p:spPr>
        <p:txBody>
          <a:bodyPr/>
          <a:lstStyle/>
          <a:p>
            <a:r>
              <a:rPr lang="en-US" sz="3600" b="1" u="sng" dirty="0"/>
              <a:t>Dance Animations</a:t>
            </a:r>
            <a:endParaRPr lang="en-US" sz="3600" u="sng" dirty="0"/>
          </a:p>
          <a:p>
            <a:endParaRPr lang="en-US" sz="1100" u="sng" dirty="0"/>
          </a:p>
          <a:p>
            <a:endParaRPr lang="en-IN" sz="2400" dirty="0"/>
          </a:p>
        </p:txBody>
      </p:sp>
      <p:sp>
        <p:nvSpPr>
          <p:cNvPr id="2" name="TextBox 1"/>
          <p:cNvSpPr txBox="1"/>
          <p:nvPr/>
        </p:nvSpPr>
        <p:spPr>
          <a:xfrm>
            <a:off x="878215" y="1457608"/>
            <a:ext cx="5522614" cy="2031325"/>
          </a:xfrm>
          <a:prstGeom prst="rect">
            <a:avLst/>
          </a:prstGeom>
          <a:noFill/>
        </p:spPr>
        <p:txBody>
          <a:bodyPr wrap="square" rtlCol="0">
            <a:spAutoFit/>
          </a:bodyPr>
          <a:lstStyle/>
          <a:p>
            <a:r>
              <a:rPr lang="en-IN" dirty="0"/>
              <a:t>Stretch Tasks</a:t>
            </a:r>
          </a:p>
          <a:p>
            <a:endParaRPr lang="en-IN" dirty="0"/>
          </a:p>
          <a:p>
            <a:pPr marL="457200" lvl="0" indent="-431800">
              <a:buClr>
                <a:srgbClr val="505555"/>
              </a:buClr>
              <a:buSzPts val="3200"/>
              <a:buFont typeface="Questrial"/>
              <a:buChar char="●"/>
            </a:pPr>
            <a:r>
              <a:rPr lang="en-US" dirty="0">
                <a:solidFill>
                  <a:srgbClr val="505555"/>
                </a:solidFill>
                <a:ea typeface="Questrial"/>
                <a:cs typeface="Questrial"/>
                <a:sym typeface="Questrial"/>
              </a:rPr>
              <a:t>Create a Dance sequence on the Microbit</a:t>
            </a:r>
          </a:p>
          <a:p>
            <a:pPr marL="457200" lvl="0" indent="-431800">
              <a:buClr>
                <a:srgbClr val="505555"/>
              </a:buClr>
              <a:buSzPts val="3200"/>
              <a:buFont typeface="Questrial"/>
              <a:buChar char="●"/>
            </a:pPr>
            <a:r>
              <a:rPr lang="en-US" dirty="0">
                <a:solidFill>
                  <a:srgbClr val="505555"/>
                </a:solidFill>
                <a:ea typeface="Questrial"/>
                <a:cs typeface="Questrial"/>
                <a:sym typeface="Questrial"/>
              </a:rPr>
              <a:t>Create an image to represent each step of your dance sequence.</a:t>
            </a:r>
          </a:p>
          <a:p>
            <a:pPr marL="457200" lvl="0" indent="-431800">
              <a:buClr>
                <a:srgbClr val="505555"/>
              </a:buClr>
              <a:buSzPts val="3200"/>
              <a:buFont typeface="Questrial"/>
              <a:buChar char="●"/>
            </a:pPr>
            <a:r>
              <a:rPr lang="en-US" dirty="0">
                <a:solidFill>
                  <a:srgbClr val="505555"/>
                </a:solidFill>
                <a:ea typeface="Questrial"/>
                <a:cs typeface="Questrial"/>
                <a:sym typeface="Questrial"/>
              </a:rPr>
              <a:t>Arrange the images in the correct sequence.</a:t>
            </a:r>
            <a:endParaRPr lang="en-IN" dirty="0"/>
          </a:p>
          <a:p>
            <a:endParaRPr lang="en-IN" dirty="0"/>
          </a:p>
        </p:txBody>
      </p:sp>
      <p:pic>
        <p:nvPicPr>
          <p:cNvPr id="8" name="Picture 7">
            <a:extLst>
              <a:ext uri="{FF2B5EF4-FFF2-40B4-BE49-F238E27FC236}">
                <a16:creationId xmlns:a16="http://schemas.microsoft.com/office/drawing/2014/main" id="{23FD719C-8C08-434D-808A-82C7BE0BD8B6}"/>
              </a:ext>
            </a:extLst>
          </p:cNvPr>
          <p:cNvPicPr>
            <a:picLocks noChangeAspect="1"/>
          </p:cNvPicPr>
          <p:nvPr/>
        </p:nvPicPr>
        <p:blipFill>
          <a:blip r:embed="rId2"/>
          <a:stretch>
            <a:fillRect/>
          </a:stretch>
        </p:blipFill>
        <p:spPr>
          <a:xfrm>
            <a:off x="8025190" y="494148"/>
            <a:ext cx="3474875" cy="282927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2045611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4583112"/>
          </a:xfrm>
        </p:spPr>
        <p:txBody>
          <a:bodyPr>
            <a:normAutofit fontScale="90000"/>
          </a:bodyPr>
          <a:lstStyle/>
          <a:p>
            <a:pPr algn="l" rtl="0" fontAlgn="base"/>
            <a:r>
              <a:rPr lang="en-US" sz="4000" b="1" i="0" dirty="0">
                <a:solidFill>
                  <a:srgbClr val="343A40"/>
                </a:solidFill>
                <a:effectLst/>
                <a:latin typeface="Calibri" panose="020F0502020204030204" pitchFamily="34" charset="0"/>
                <a:ea typeface="MS Mincho" panose="02020609040205080304" pitchFamily="49" charset="-128"/>
              </a:rPr>
              <a:t>Session 4:</a:t>
            </a:r>
            <a:r>
              <a:rPr lang="en-US" sz="4000" b="1" i="0" dirty="0">
                <a:solidFill>
                  <a:srgbClr val="343A40"/>
                </a:solidFill>
                <a:effectLst/>
                <a:latin typeface="MS Mincho" panose="02020609040205080304" pitchFamily="49" charset="-128"/>
                <a:ea typeface="MS Mincho" panose="02020609040205080304" pitchFamily="49" charset="-128"/>
              </a:rPr>
              <a:t> </a:t>
            </a:r>
            <a:r>
              <a:rPr lang="en-US" sz="4000" b="1" i="0" dirty="0">
                <a:solidFill>
                  <a:srgbClr val="343A40"/>
                </a:solidFill>
                <a:effectLst/>
                <a:latin typeface="Calibri" panose="020F0502020204030204" pitchFamily="34" charset="0"/>
                <a:ea typeface="MS Mincho" panose="02020609040205080304" pitchFamily="49" charset="-128"/>
              </a:rPr>
              <a:t>Random Blinking Dots And Luminating Dots</a:t>
            </a:r>
            <a:r>
              <a:rPr lang="en-US" sz="4000" b="0" i="0" dirty="0">
                <a:solidFill>
                  <a:srgbClr val="343A40"/>
                </a:solidFill>
                <a:effectLst/>
                <a:latin typeface="Calibri" panose="020F0502020204030204" pitchFamily="34" charset="0"/>
                <a:ea typeface="MS Mincho" panose="02020609040205080304" pitchFamily="49" charset="-128"/>
              </a:rPr>
              <a:t>  </a:t>
            </a:r>
            <a:br>
              <a:rPr lang="en-US" sz="4000" b="0" i="0" dirty="0">
                <a:solidFill>
                  <a:srgbClr val="000000"/>
                </a:solidFill>
                <a:effectLst/>
                <a:latin typeface="MS Mincho" panose="02020609040205080304" pitchFamily="49" charset="-128"/>
                <a:ea typeface="MS Mincho" panose="02020609040205080304" pitchFamily="49" charset="-128"/>
              </a:rPr>
            </a:br>
            <a:r>
              <a:rPr lang="en-US" sz="4000" b="1" i="0" dirty="0">
                <a:solidFill>
                  <a:srgbClr val="333333"/>
                </a:solidFill>
                <a:effectLst/>
                <a:latin typeface="Calibri" panose="020F0502020204030204" pitchFamily="34" charset="0"/>
                <a:ea typeface="MS Mincho" panose="02020609040205080304" pitchFamily="49" charset="-128"/>
              </a:rPr>
              <a:t>Topic:</a:t>
            </a:r>
            <a:r>
              <a:rPr lang="en-US" sz="4000" b="0" i="0" dirty="0">
                <a:solidFill>
                  <a:srgbClr val="333333"/>
                </a:solidFill>
                <a:effectLst/>
                <a:latin typeface="MS Mincho" panose="02020609040205080304" pitchFamily="49" charset="-128"/>
                <a:ea typeface="MS Mincho" panose="02020609040205080304" pitchFamily="49" charset="-128"/>
              </a:rPr>
              <a:t> </a:t>
            </a:r>
            <a:r>
              <a:rPr lang="en-US" sz="4000" b="0" i="0" dirty="0">
                <a:solidFill>
                  <a:srgbClr val="343A40"/>
                </a:solidFill>
                <a:effectLst/>
                <a:latin typeface="Calibri" panose="020F0502020204030204" pitchFamily="34" charset="0"/>
                <a:ea typeface="MS Mincho" panose="02020609040205080304" pitchFamily="49" charset="-128"/>
              </a:rPr>
              <a:t>LED Co-ordinate Grid and nested loops  </a:t>
            </a:r>
            <a:br>
              <a:rPr lang="en-US" sz="4000" b="0" i="0" dirty="0">
                <a:solidFill>
                  <a:srgbClr val="000000"/>
                </a:solidFill>
                <a:effectLst/>
                <a:latin typeface="MS Mincho" panose="02020609040205080304" pitchFamily="49" charset="-128"/>
                <a:ea typeface="MS Mincho" panose="02020609040205080304" pitchFamily="49" charset="-128"/>
              </a:rPr>
            </a:br>
            <a:r>
              <a:rPr lang="en-US" sz="4000" b="1" i="0" dirty="0">
                <a:solidFill>
                  <a:srgbClr val="343A40"/>
                </a:solidFill>
                <a:effectLst/>
                <a:latin typeface="Calibri" panose="020F0502020204030204" pitchFamily="34" charset="0"/>
                <a:ea typeface="MS Mincho" panose="02020609040205080304" pitchFamily="49" charset="-128"/>
              </a:rPr>
              <a:t>Activity:</a:t>
            </a:r>
            <a:r>
              <a:rPr lang="en-US" sz="4000" b="1" i="0" dirty="0">
                <a:solidFill>
                  <a:srgbClr val="343A40"/>
                </a:solidFill>
                <a:effectLst/>
                <a:latin typeface="MS Mincho" panose="02020609040205080304" pitchFamily="49" charset="-128"/>
                <a:ea typeface="MS Mincho" panose="02020609040205080304" pitchFamily="49" charset="-128"/>
              </a:rPr>
              <a:t> </a:t>
            </a:r>
            <a:r>
              <a:rPr lang="en-US" sz="4000" b="0" i="0" dirty="0">
                <a:solidFill>
                  <a:srgbClr val="333333"/>
                </a:solidFill>
                <a:effectLst/>
                <a:latin typeface="Calibri" panose="020F0502020204030204" pitchFamily="34" charset="0"/>
                <a:ea typeface="MS Mincho" panose="02020609040205080304" pitchFamily="49" charset="-128"/>
              </a:rPr>
              <a:t>Plot &amp; toggle LEDs using Co-ordinates  </a:t>
            </a:r>
            <a:br>
              <a:rPr lang="en-US" sz="4000" b="0" i="0" dirty="0">
                <a:solidFill>
                  <a:srgbClr val="000000"/>
                </a:solidFill>
                <a:effectLst/>
                <a:latin typeface="MS Mincho" panose="02020609040205080304" pitchFamily="49" charset="-128"/>
                <a:ea typeface="MS Mincho" panose="02020609040205080304" pitchFamily="49" charset="-128"/>
              </a:rPr>
            </a:br>
            <a:r>
              <a:rPr lang="en-US" sz="4000" b="1" i="0" dirty="0">
                <a:solidFill>
                  <a:srgbClr val="343A40"/>
                </a:solidFill>
                <a:effectLst/>
                <a:latin typeface="Calibri" panose="020F0502020204030204" pitchFamily="34" charset="0"/>
                <a:ea typeface="MS Mincho" panose="02020609040205080304" pitchFamily="49" charset="-128"/>
              </a:rPr>
              <a:t>Practice</a:t>
            </a:r>
            <a:r>
              <a:rPr lang="en-US" sz="4000" b="1" i="0" dirty="0">
                <a:solidFill>
                  <a:srgbClr val="343A40"/>
                </a:solidFill>
                <a:effectLst/>
                <a:latin typeface="MS Mincho" panose="02020609040205080304" pitchFamily="49" charset="-128"/>
                <a:ea typeface="MS Mincho" panose="02020609040205080304" pitchFamily="49" charset="-128"/>
              </a:rPr>
              <a:t>:</a:t>
            </a:r>
            <a:r>
              <a:rPr lang="en-US" sz="4000" b="1" i="0" dirty="0">
                <a:solidFill>
                  <a:srgbClr val="343A40"/>
                </a:solidFill>
                <a:effectLst/>
                <a:latin typeface="Calibri" panose="020F0502020204030204" pitchFamily="34" charset="0"/>
                <a:ea typeface="MS Mincho" panose="02020609040205080304" pitchFamily="49" charset="-128"/>
              </a:rPr>
              <a:t>  I</a:t>
            </a:r>
            <a:r>
              <a:rPr lang="en-US" sz="4000" b="0" i="0" dirty="0">
                <a:solidFill>
                  <a:srgbClr val="343A40"/>
                </a:solidFill>
                <a:effectLst/>
                <a:latin typeface="Calibri" panose="020F0502020204030204" pitchFamily="34" charset="0"/>
                <a:ea typeface="MS Mincho" panose="02020609040205080304" pitchFamily="49" charset="-128"/>
              </a:rPr>
              <a:t>mage on the LED grid using co-ordinates.  </a:t>
            </a:r>
            <a:br>
              <a:rPr lang="en-US" sz="4400" b="0" i="0" dirty="0">
                <a:solidFill>
                  <a:srgbClr val="000000"/>
                </a:solidFill>
                <a:effectLst/>
                <a:latin typeface="MS Mincho" panose="02020609040205080304" pitchFamily="49" charset="-128"/>
                <a:ea typeface="MS Mincho" panose="02020609040205080304" pitchFamily="49" charset="-128"/>
              </a:rPr>
            </a:br>
            <a:endParaRPr lang="en-IN" dirty="0"/>
          </a:p>
        </p:txBody>
      </p:sp>
    </p:spTree>
    <p:extLst>
      <p:ext uri="{BB962C8B-B14F-4D97-AF65-F5344CB8AC3E}">
        <p14:creationId xmlns:p14="http://schemas.microsoft.com/office/powerpoint/2010/main" val="361854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LEDs and Co-ordinates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In this session students will learn about </a:t>
            </a:r>
            <a:r>
              <a:rPr lang="en-US" dirty="0" err="1"/>
              <a:t>microbit</a:t>
            </a:r>
            <a:r>
              <a:rPr lang="en-US" dirty="0"/>
              <a:t> LED matrix. They will create programs using coordinates and LEDs.</a:t>
            </a:r>
          </a:p>
          <a:p>
            <a:pPr marL="0" indent="0">
              <a:buNone/>
            </a:pPr>
            <a:r>
              <a:rPr lang="en-US" dirty="0"/>
              <a:t>Learnings</a:t>
            </a:r>
          </a:p>
          <a:p>
            <a:r>
              <a:rPr lang="en-US" dirty="0"/>
              <a:t>Understand that the 5 x 5 grid of LEDs on the </a:t>
            </a:r>
            <a:r>
              <a:rPr lang="en-US" dirty="0" err="1"/>
              <a:t>microbit</a:t>
            </a:r>
            <a:r>
              <a:rPr lang="en-US" dirty="0"/>
              <a:t> represents a coordinate grid with the origin (0,0) in the top left corner.</a:t>
            </a:r>
          </a:p>
          <a:p>
            <a:r>
              <a:rPr lang="en-US" dirty="0"/>
              <a:t>Understand that the values of the x coordinates range from 0 through four and increase from left to right.</a:t>
            </a:r>
          </a:p>
          <a:p>
            <a:r>
              <a:rPr lang="en-US" dirty="0"/>
              <a:t>Understand that the values of the y coordinates range from 0 through four and increase from top to bottom.</a:t>
            </a:r>
          </a:p>
          <a:p>
            <a:r>
              <a:rPr lang="en-US" dirty="0"/>
              <a:t>Learn how to refer to an individual LED by its X and Y coordinates.</a:t>
            </a:r>
          </a:p>
          <a:p>
            <a:r>
              <a:rPr lang="en-US" dirty="0"/>
              <a:t>Learn how to plot (turn on) and </a:t>
            </a:r>
            <a:r>
              <a:rPr lang="en-US" dirty="0" err="1"/>
              <a:t>unplot</a:t>
            </a:r>
            <a:r>
              <a:rPr lang="en-US" dirty="0"/>
              <a:t> (turn off) individual LEDs and how to toggle between these two states.</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1492358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D703-A061-4ED5-B991-32ACAA3EB30F}"/>
              </a:ext>
            </a:extLst>
          </p:cNvPr>
          <p:cNvSpPr>
            <a:spLocks noGrp="1"/>
          </p:cNvSpPr>
          <p:nvPr>
            <p:ph type="title"/>
          </p:nvPr>
        </p:nvSpPr>
        <p:spPr/>
        <p:txBody>
          <a:bodyPr/>
          <a:lstStyle/>
          <a:p>
            <a:pPr algn="l"/>
            <a:r>
              <a:rPr lang="en-IN" b="1" i="0" dirty="0">
                <a:solidFill>
                  <a:srgbClr val="333333"/>
                </a:solidFill>
                <a:effectLst/>
                <a:latin typeface="Helvetica Neue"/>
              </a:rPr>
              <a:t>Coordinate grid and LEDs</a:t>
            </a:r>
          </a:p>
        </p:txBody>
      </p:sp>
      <p:sp>
        <p:nvSpPr>
          <p:cNvPr id="3" name="Content Placeholder 2">
            <a:extLst>
              <a:ext uri="{FF2B5EF4-FFF2-40B4-BE49-F238E27FC236}">
                <a16:creationId xmlns:a16="http://schemas.microsoft.com/office/drawing/2014/main" id="{54CFCC99-41C6-4252-9F39-17A88DE1AFDF}"/>
              </a:ext>
            </a:extLst>
          </p:cNvPr>
          <p:cNvSpPr>
            <a:spLocks noGrp="1"/>
          </p:cNvSpPr>
          <p:nvPr>
            <p:ph idx="1"/>
          </p:nvPr>
        </p:nvSpPr>
        <p:spPr>
          <a:xfrm>
            <a:off x="838200" y="1825625"/>
            <a:ext cx="10515600" cy="904323"/>
          </a:xfrm>
        </p:spPr>
        <p:txBody>
          <a:bodyPr/>
          <a:lstStyle/>
          <a:p>
            <a:r>
              <a:rPr lang="en-US" b="0" i="0" dirty="0">
                <a:solidFill>
                  <a:srgbClr val="333333"/>
                </a:solidFill>
                <a:effectLst/>
                <a:latin typeface="Helvetica Neue"/>
              </a:rPr>
              <a:t>5 x 5 grid of LEDs on the </a:t>
            </a:r>
            <a:r>
              <a:rPr lang="en-US" b="0" i="0" dirty="0" err="1">
                <a:solidFill>
                  <a:srgbClr val="333333"/>
                </a:solidFill>
                <a:effectLst/>
                <a:latin typeface="Helvetica Neue"/>
              </a:rPr>
              <a:t>microbit</a:t>
            </a:r>
            <a:r>
              <a:rPr lang="en-US" b="0" i="0" dirty="0">
                <a:solidFill>
                  <a:srgbClr val="333333"/>
                </a:solidFill>
                <a:effectLst/>
                <a:latin typeface="Helvetica Neue"/>
              </a:rPr>
              <a:t> represents a coordinate grid </a:t>
            </a:r>
            <a:endParaRPr lang="en-IN" dirty="0"/>
          </a:p>
        </p:txBody>
      </p:sp>
      <p:pic>
        <p:nvPicPr>
          <p:cNvPr id="4098" name="Picture 2" descr="LED Matrix | LEARN.PARALLAX.COM">
            <a:extLst>
              <a:ext uri="{FF2B5EF4-FFF2-40B4-BE49-F238E27FC236}">
                <a16:creationId xmlns:a16="http://schemas.microsoft.com/office/drawing/2014/main" id="{019013A2-10DB-4241-8DF6-05979D580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065" y="3277980"/>
            <a:ext cx="333375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627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5FDC-61C6-40F7-AAA9-7C1C6ADD9705}"/>
              </a:ext>
            </a:extLst>
          </p:cNvPr>
          <p:cNvSpPr>
            <a:spLocks noGrp="1"/>
          </p:cNvSpPr>
          <p:nvPr>
            <p:ph type="title"/>
          </p:nvPr>
        </p:nvSpPr>
        <p:spPr/>
        <p:txBody>
          <a:bodyPr/>
          <a:lstStyle/>
          <a:p>
            <a:r>
              <a:rPr lang="en-IN" dirty="0"/>
              <a:t>Co-ordinate Grid (Mathematics)</a:t>
            </a:r>
          </a:p>
        </p:txBody>
      </p:sp>
      <p:pic>
        <p:nvPicPr>
          <p:cNvPr id="1026" name="Picture 2" descr="Math coordinates">
            <a:extLst>
              <a:ext uri="{FF2B5EF4-FFF2-40B4-BE49-F238E27FC236}">
                <a16:creationId xmlns:a16="http://schemas.microsoft.com/office/drawing/2014/main" id="{E4AA1385-8CC9-4CE1-A055-88993ABE9D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 t="-201" r="-1010" b="201"/>
          <a:stretch/>
        </p:blipFill>
        <p:spPr bwMode="auto">
          <a:xfrm>
            <a:off x="697118" y="1981503"/>
            <a:ext cx="7217744" cy="45113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76EC84-9A57-40D6-BAAB-86FFEEF14764}"/>
              </a:ext>
            </a:extLst>
          </p:cNvPr>
          <p:cNvSpPr txBox="1"/>
          <p:nvPr/>
        </p:nvSpPr>
        <p:spPr>
          <a:xfrm>
            <a:off x="8680174" y="2160104"/>
            <a:ext cx="2531165" cy="1477328"/>
          </a:xfrm>
          <a:prstGeom prst="rect">
            <a:avLst/>
          </a:prstGeom>
          <a:noFill/>
        </p:spPr>
        <p:txBody>
          <a:bodyPr wrap="square" rtlCol="0">
            <a:spAutoFit/>
          </a:bodyPr>
          <a:lstStyle/>
          <a:p>
            <a:r>
              <a:rPr lang="en-US" b="0" i="0" dirty="0">
                <a:solidFill>
                  <a:srgbClr val="333333"/>
                </a:solidFill>
                <a:effectLst/>
                <a:latin typeface="Helvetica Neue"/>
              </a:rPr>
              <a:t>Let’s understand the two major differences between the </a:t>
            </a:r>
            <a:r>
              <a:rPr lang="en-US" b="0" i="0" dirty="0" err="1">
                <a:solidFill>
                  <a:srgbClr val="333333"/>
                </a:solidFill>
                <a:effectLst/>
                <a:latin typeface="Helvetica Neue"/>
              </a:rPr>
              <a:t>microbit</a:t>
            </a:r>
            <a:r>
              <a:rPr lang="en-US" b="0" i="0" dirty="0">
                <a:solidFill>
                  <a:srgbClr val="333333"/>
                </a:solidFill>
                <a:effectLst/>
                <a:latin typeface="Helvetica Neue"/>
              </a:rPr>
              <a:t> LED grid and the coordinate grid </a:t>
            </a:r>
            <a:endParaRPr lang="en-IN" dirty="0"/>
          </a:p>
        </p:txBody>
      </p:sp>
      <p:sp>
        <p:nvSpPr>
          <p:cNvPr id="5" name="Double Wave 4"/>
          <p:cNvSpPr/>
          <p:nvPr/>
        </p:nvSpPr>
        <p:spPr>
          <a:xfrm>
            <a:off x="959667" y="2363122"/>
            <a:ext cx="2190938" cy="1874067"/>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6898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15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E2921F-E99C-4DE1-B717-CAA04A2FA90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err="1">
                <a:solidFill>
                  <a:srgbClr val="FFFFFF"/>
                </a:solidFill>
                <a:latin typeface="+mj-lt"/>
                <a:ea typeface="+mj-ea"/>
                <a:cs typeface="+mj-cs"/>
              </a:rPr>
              <a:t>Microbit</a:t>
            </a:r>
            <a:r>
              <a:rPr lang="en-US" sz="3200" kern="1200" dirty="0">
                <a:solidFill>
                  <a:srgbClr val="FFFFFF"/>
                </a:solidFill>
                <a:latin typeface="+mj-lt"/>
                <a:ea typeface="+mj-ea"/>
                <a:cs typeface="+mj-cs"/>
              </a:rPr>
              <a:t> LED Grid</a:t>
            </a:r>
          </a:p>
        </p:txBody>
      </p:sp>
      <p:pic>
        <p:nvPicPr>
          <p:cNvPr id="2050" name="Picture 2" descr="micro:bit LED coordinates">
            <a:extLst>
              <a:ext uri="{FF2B5EF4-FFF2-40B4-BE49-F238E27FC236}">
                <a16:creationId xmlns:a16="http://schemas.microsoft.com/office/drawing/2014/main" id="{C7F5289A-122A-41E8-9677-BCAF540C62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76069" y="640080"/>
            <a:ext cx="5811265"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40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C452-DC0F-46C2-8FE1-608787973692}"/>
              </a:ext>
            </a:extLst>
          </p:cNvPr>
          <p:cNvSpPr>
            <a:spLocks noGrp="1"/>
          </p:cNvSpPr>
          <p:nvPr>
            <p:ph type="title"/>
          </p:nvPr>
        </p:nvSpPr>
        <p:spPr/>
        <p:txBody>
          <a:bodyPr/>
          <a:lstStyle/>
          <a:p>
            <a:r>
              <a:rPr lang="en-IN" dirty="0"/>
              <a:t>Microbit LED Grid</a:t>
            </a:r>
          </a:p>
        </p:txBody>
      </p:sp>
      <p:sp>
        <p:nvSpPr>
          <p:cNvPr id="3" name="Content Placeholder 2">
            <a:extLst>
              <a:ext uri="{FF2B5EF4-FFF2-40B4-BE49-F238E27FC236}">
                <a16:creationId xmlns:a16="http://schemas.microsoft.com/office/drawing/2014/main" id="{056E5113-092F-413D-A865-3ABCF6F3100B}"/>
              </a:ext>
            </a:extLst>
          </p:cNvPr>
          <p:cNvSpPr>
            <a:spLocks noGrp="1"/>
          </p:cNvSpPr>
          <p:nvPr>
            <p:ph idx="1"/>
          </p:nvPr>
        </p:nvSpPr>
        <p:spPr/>
        <p:txBody>
          <a:bodyPr/>
          <a:lstStyle/>
          <a:p>
            <a:pPr algn="l">
              <a:buFont typeface="Arial" panose="020B0604020202020204" pitchFamily="34" charset="0"/>
              <a:buChar char="•"/>
            </a:pPr>
            <a:r>
              <a:rPr lang="en-US" b="0" i="0" dirty="0">
                <a:solidFill>
                  <a:srgbClr val="333333"/>
                </a:solidFill>
                <a:effectLst/>
                <a:latin typeface="Helvetica Neue"/>
              </a:rPr>
              <a:t>The first value in a coordinate pair is the x value and the second value in a coordinate pair is the y value.</a:t>
            </a:r>
          </a:p>
          <a:p>
            <a:pPr algn="l">
              <a:buFont typeface="Arial" panose="020B0604020202020204" pitchFamily="34" charset="0"/>
              <a:buChar char="•"/>
            </a:pPr>
            <a:r>
              <a:rPr lang="en-US" b="0" i="0" dirty="0">
                <a:solidFill>
                  <a:srgbClr val="333333"/>
                </a:solidFill>
                <a:effectLst/>
                <a:latin typeface="Helvetica Neue"/>
              </a:rPr>
              <a:t>A simple way to remember which value comes first is to remember their order in the alphabet. The letter x comes before the letter y in the alphabet and the x coordinate comes before the y coordinate in a coordinate pair.</a:t>
            </a:r>
          </a:p>
          <a:p>
            <a:endParaRPr lang="en-IN" dirty="0"/>
          </a:p>
        </p:txBody>
      </p:sp>
    </p:spTree>
    <p:extLst>
      <p:ext uri="{BB962C8B-B14F-4D97-AF65-F5344CB8AC3E}">
        <p14:creationId xmlns:p14="http://schemas.microsoft.com/office/powerpoint/2010/main" val="198314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F5DA-468B-4F88-B765-7C45F87694A7}"/>
              </a:ext>
            </a:extLst>
          </p:cNvPr>
          <p:cNvSpPr>
            <a:spLocks noGrp="1"/>
          </p:cNvSpPr>
          <p:nvPr>
            <p:ph type="title"/>
          </p:nvPr>
        </p:nvSpPr>
        <p:spPr/>
        <p:txBody>
          <a:bodyPr/>
          <a:lstStyle/>
          <a:p>
            <a:r>
              <a:rPr lang="en-IN" b="1" u="sng" dirty="0"/>
              <a:t>Let’s Discuss </a:t>
            </a:r>
            <a:r>
              <a:rPr lang="en-IN" b="1" u="sng" dirty="0" err="1"/>
              <a:t>Microbit</a:t>
            </a:r>
            <a:endParaRPr lang="en-IN" b="1" u="sng" dirty="0"/>
          </a:p>
        </p:txBody>
      </p:sp>
      <p:sp>
        <p:nvSpPr>
          <p:cNvPr id="3" name="Content Placeholder 2">
            <a:extLst>
              <a:ext uri="{FF2B5EF4-FFF2-40B4-BE49-F238E27FC236}">
                <a16:creationId xmlns:a16="http://schemas.microsoft.com/office/drawing/2014/main" id="{6CCFB609-FCBB-4273-9E81-813DD00A62DA}"/>
              </a:ext>
            </a:extLst>
          </p:cNvPr>
          <p:cNvSpPr>
            <a:spLocks noGrp="1"/>
          </p:cNvSpPr>
          <p:nvPr>
            <p:ph idx="1"/>
          </p:nvPr>
        </p:nvSpPr>
        <p:spPr/>
        <p:txBody>
          <a:bodyPr vert="horz" lIns="91440" tIns="45720" rIns="91440" bIns="45720" rtlCol="0" anchor="t">
            <a:normAutofit/>
          </a:bodyPr>
          <a:lstStyle/>
          <a:p>
            <a:pPr marL="0" indent="0" rtl="0" fontAlgn="base">
              <a:spcBef>
                <a:spcPts val="0"/>
              </a:spcBef>
              <a:spcAft>
                <a:spcPts val="0"/>
              </a:spcAft>
              <a:buNone/>
            </a:pPr>
            <a:r>
              <a:rPr lang="en-IN" b="0" i="0" u="none" strike="noStrike" dirty="0">
                <a:effectLst/>
                <a:latin typeface="Times New Roman" panose="02020603050405020304" pitchFamily="18" charset="0"/>
                <a:cs typeface="Times New Roman" panose="02020603050405020304" pitchFamily="18" charset="0"/>
              </a:rPr>
              <a:t>Features</a:t>
            </a:r>
            <a:endParaRPr lang="en-US" b="0" i="0" u="none" strike="noStrike" dirty="0">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b="0" i="0" u="none" strike="noStrike" dirty="0">
                <a:effectLst/>
                <a:latin typeface="Times New Roman"/>
                <a:cs typeface="Times New Roman"/>
              </a:rPr>
              <a:t>25 red LEDs that light up, flash messages etc.</a:t>
            </a:r>
          </a:p>
          <a:p>
            <a:pPr fontAlgn="base">
              <a:spcBef>
                <a:spcPts val="0"/>
              </a:spcBef>
            </a:pPr>
            <a:r>
              <a:rPr lang="en-US" b="0" i="0" u="none" strike="noStrike" dirty="0">
                <a:effectLst/>
                <a:latin typeface="Times New Roman"/>
                <a:cs typeface="Times New Roman"/>
              </a:rPr>
              <a:t>Has two programmable buttons.</a:t>
            </a:r>
            <a:r>
              <a:rPr lang="en-US" dirty="0">
                <a:latin typeface="Times New Roman"/>
                <a:cs typeface="Times New Roman"/>
              </a:rPr>
              <a:t> </a:t>
            </a:r>
            <a:endParaRPr lang="en-US" b="0" i="0" u="none" strike="noStrike" dirty="0">
              <a:effectLst/>
              <a:latin typeface="Times New Roman" panose="02020603050405020304" pitchFamily="18" charset="0"/>
              <a:cs typeface="Times New Roman" panose="02020603050405020304" pitchFamily="18" charset="0"/>
            </a:endParaRPr>
          </a:p>
          <a:p>
            <a:pPr fontAlgn="base">
              <a:spcBef>
                <a:spcPts val="0"/>
              </a:spcBef>
            </a:pPr>
            <a:r>
              <a:rPr lang="en-US" b="0" i="0" u="none" strike="noStrike" dirty="0">
                <a:effectLst/>
                <a:latin typeface="Times New Roman"/>
                <a:cs typeface="Times New Roman"/>
              </a:rPr>
              <a:t>Can use as a </a:t>
            </a:r>
            <a:r>
              <a:rPr lang="en-US" dirty="0">
                <a:latin typeface="Times New Roman"/>
                <a:cs typeface="Times New Roman"/>
              </a:rPr>
              <a:t>games controller</a:t>
            </a:r>
            <a:endParaRPr lang="en-US" b="0" i="0" u="none" strike="noStrike" dirty="0" err="1">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b="0" i="0" u="none" strike="noStrike" dirty="0">
                <a:effectLst/>
                <a:latin typeface="Times New Roman"/>
                <a:cs typeface="Times New Roman"/>
              </a:rPr>
              <a:t>On board motion detector</a:t>
            </a:r>
          </a:p>
          <a:p>
            <a:pPr rtl="0" fontAlgn="base">
              <a:spcBef>
                <a:spcPts val="0"/>
              </a:spcBef>
              <a:spcAft>
                <a:spcPts val="0"/>
              </a:spcAft>
              <a:buFont typeface="Arial" panose="020B0604020202020204" pitchFamily="34" charset="0"/>
              <a:buChar char="•"/>
            </a:pPr>
            <a:r>
              <a:rPr lang="en-US" b="0" i="0" u="none" strike="noStrike" dirty="0">
                <a:effectLst/>
                <a:latin typeface="Times New Roman"/>
                <a:cs typeface="Times New Roman"/>
              </a:rPr>
              <a:t>Built in compass</a:t>
            </a:r>
          </a:p>
          <a:p>
            <a:pPr rtl="0" fontAlgn="base">
              <a:spcBef>
                <a:spcPts val="0"/>
              </a:spcBef>
              <a:spcAft>
                <a:spcPts val="0"/>
              </a:spcAft>
              <a:buFont typeface="Arial" panose="020B0604020202020204" pitchFamily="34" charset="0"/>
              <a:buChar char="•"/>
            </a:pPr>
            <a:r>
              <a:rPr lang="en-US" b="0" i="0" u="none" strike="noStrike" dirty="0">
                <a:effectLst/>
                <a:latin typeface="Times New Roman"/>
                <a:cs typeface="Times New Roman"/>
              </a:rPr>
              <a:t>Bluetooth connectivity</a:t>
            </a:r>
          </a:p>
          <a:p>
            <a:pPr marL="0" indent="0" algn="l">
              <a:buNone/>
            </a:pPr>
            <a:endParaRPr lang="en-IN" sz="1800" b="0" i="0" u="none" strike="noStrike" baseline="0" dirty="0">
              <a:solidFill>
                <a:srgbClr val="000000"/>
              </a:solidFill>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666666"/>
              </a:solidFill>
              <a:effectLst/>
              <a:latin typeface="Roboto"/>
            </a:endParaRPr>
          </a:p>
          <a:p>
            <a:endParaRPr lang="en-IN" dirty="0"/>
          </a:p>
        </p:txBody>
      </p:sp>
      <p:pic>
        <p:nvPicPr>
          <p:cNvPr id="4" name="Content Placeholder 3">
            <a:extLst>
              <a:ext uri="{FF2B5EF4-FFF2-40B4-BE49-F238E27FC236}">
                <a16:creationId xmlns:a16="http://schemas.microsoft.com/office/drawing/2014/main" id="{088CFA31-78AC-4B5B-92B5-03CBF43028FD}"/>
              </a:ext>
            </a:extLst>
          </p:cNvPr>
          <p:cNvPicPr>
            <a:picLocks noChangeAspect="1"/>
          </p:cNvPicPr>
          <p:nvPr/>
        </p:nvPicPr>
        <p:blipFill>
          <a:blip r:embed="rId2"/>
          <a:stretch>
            <a:fillRect/>
          </a:stretch>
        </p:blipFill>
        <p:spPr>
          <a:xfrm>
            <a:off x="6092321" y="4057922"/>
            <a:ext cx="5419124" cy="250263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2623" y="6176963"/>
            <a:ext cx="1197643" cy="672361"/>
          </a:xfrm>
          <a:prstGeom prst="rect">
            <a:avLst/>
          </a:prstGeom>
        </p:spPr>
      </p:pic>
    </p:spTree>
    <p:extLst>
      <p:ext uri="{BB962C8B-B14F-4D97-AF65-F5344CB8AC3E}">
        <p14:creationId xmlns:p14="http://schemas.microsoft.com/office/powerpoint/2010/main" val="3219506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EC83-93A8-45C8-B3FD-17957AF863E5}"/>
              </a:ext>
            </a:extLst>
          </p:cNvPr>
          <p:cNvSpPr>
            <a:spLocks noGrp="1"/>
          </p:cNvSpPr>
          <p:nvPr>
            <p:ph type="title"/>
          </p:nvPr>
        </p:nvSpPr>
        <p:spPr/>
        <p:txBody>
          <a:bodyPr/>
          <a:lstStyle/>
          <a:p>
            <a:r>
              <a:rPr lang="en-GB" dirty="0"/>
              <a:t>Displaying Images</a:t>
            </a:r>
          </a:p>
        </p:txBody>
      </p:sp>
      <p:pic>
        <p:nvPicPr>
          <p:cNvPr id="7" name="Content Placeholder 6">
            <a:extLst>
              <a:ext uri="{FF2B5EF4-FFF2-40B4-BE49-F238E27FC236}">
                <a16:creationId xmlns:a16="http://schemas.microsoft.com/office/drawing/2014/main" id="{ACC94CD8-8F44-4BBB-BDE3-68E8AE04661E}"/>
              </a:ext>
            </a:extLst>
          </p:cNvPr>
          <p:cNvPicPr>
            <a:picLocks noGrp="1" noChangeAspect="1"/>
          </p:cNvPicPr>
          <p:nvPr>
            <p:ph idx="1"/>
          </p:nvPr>
        </p:nvPicPr>
        <p:blipFill>
          <a:blip r:embed="rId3"/>
          <a:stretch>
            <a:fillRect/>
          </a:stretch>
        </p:blipFill>
        <p:spPr>
          <a:xfrm>
            <a:off x="4848602" y="1755901"/>
            <a:ext cx="3943350" cy="3219450"/>
          </a:xfrm>
          <a:prstGeom prst="rect">
            <a:avLst/>
          </a:prstGeom>
        </p:spPr>
      </p:pic>
      <p:sp>
        <p:nvSpPr>
          <p:cNvPr id="3" name="TextBox 2"/>
          <p:cNvSpPr txBox="1"/>
          <p:nvPr/>
        </p:nvSpPr>
        <p:spPr>
          <a:xfrm>
            <a:off x="995881" y="2335794"/>
            <a:ext cx="3304515" cy="646331"/>
          </a:xfrm>
          <a:prstGeom prst="rect">
            <a:avLst/>
          </a:prstGeom>
          <a:noFill/>
        </p:spPr>
        <p:txBody>
          <a:bodyPr wrap="square" rtlCol="0">
            <a:spAutoFit/>
          </a:bodyPr>
          <a:lstStyle/>
          <a:p>
            <a:r>
              <a:rPr lang="en-IN" dirty="0"/>
              <a:t>Use the plot block to display a smiley</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7287" y="6185639"/>
            <a:ext cx="1197643" cy="672361"/>
          </a:xfrm>
          <a:prstGeom prst="rect">
            <a:avLst/>
          </a:prstGeom>
        </p:spPr>
      </p:pic>
    </p:spTree>
    <p:extLst>
      <p:ext uri="{BB962C8B-B14F-4D97-AF65-F5344CB8AC3E}">
        <p14:creationId xmlns:p14="http://schemas.microsoft.com/office/powerpoint/2010/main" val="187294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Displaying Images</a:t>
            </a:r>
            <a:endParaRPr lang="en-IN" dirty="0"/>
          </a:p>
        </p:txBody>
      </p:sp>
      <p:pic>
        <p:nvPicPr>
          <p:cNvPr id="1026" name="Picture 2" descr="http://makitpro.com/wp-content/uploads/2018/11/maker-workshop-Activity-6-Animation.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10439" y="1825625"/>
            <a:ext cx="6171121"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2549" y="3259247"/>
            <a:ext cx="3277355"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IN" dirty="0"/>
              <a:t>Project 1: Display a Smiley using the plot Blocks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3388660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3173-E62B-4D1D-8CD7-520E8AC44604}"/>
              </a:ext>
            </a:extLst>
          </p:cNvPr>
          <p:cNvSpPr>
            <a:spLocks noGrp="1"/>
          </p:cNvSpPr>
          <p:nvPr>
            <p:ph type="title"/>
          </p:nvPr>
        </p:nvSpPr>
        <p:spPr/>
        <p:txBody>
          <a:bodyPr/>
          <a:lstStyle/>
          <a:p>
            <a:r>
              <a:rPr lang="en-US" dirty="0">
                <a:latin typeface="Calibri"/>
                <a:cs typeface="Calibri"/>
              </a:rPr>
              <a:t>Starry Lights</a:t>
            </a:r>
            <a:endParaRPr lang="en-US" dirty="0"/>
          </a:p>
        </p:txBody>
      </p:sp>
      <p:sp>
        <p:nvSpPr>
          <p:cNvPr id="3" name="Content Placeholder 2">
            <a:extLst>
              <a:ext uri="{FF2B5EF4-FFF2-40B4-BE49-F238E27FC236}">
                <a16:creationId xmlns:a16="http://schemas.microsoft.com/office/drawing/2014/main" id="{218EB3A8-CB6F-49C2-9D83-9F12E9EF8AFA}"/>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Create random blinking dots on the LED grid using plot, </a:t>
            </a:r>
            <a:r>
              <a:rPr lang="en-US" dirty="0" err="1">
                <a:ea typeface="+mn-lt"/>
                <a:cs typeface="+mn-lt"/>
              </a:rPr>
              <a:t>unplot</a:t>
            </a:r>
            <a:r>
              <a:rPr lang="en-US" dirty="0">
                <a:ea typeface="+mn-lt"/>
                <a:cs typeface="+mn-lt"/>
              </a:rPr>
              <a:t> and random blocks</a:t>
            </a:r>
            <a:endParaRPr lang="en-US" dirty="0">
              <a:cs typeface="Calibri" panose="020F0502020204030204"/>
            </a:endParaRPr>
          </a:p>
          <a:p>
            <a:pPr marL="0" indent="0">
              <a:buNone/>
            </a:pPr>
            <a:br>
              <a:rPr lang="en-US" dirty="0"/>
            </a:br>
            <a:endParaRPr lang="en-US" dirty="0">
              <a:cs typeface="Calibri" panose="020F0502020204030204"/>
            </a:endParaRPr>
          </a:p>
        </p:txBody>
      </p:sp>
      <p:pic>
        <p:nvPicPr>
          <p:cNvPr id="5" name="Picture 5" descr="Graphical user interface, application, Excel&#10;&#10;Description automatically generated">
            <a:extLst>
              <a:ext uri="{FF2B5EF4-FFF2-40B4-BE49-F238E27FC236}">
                <a16:creationId xmlns:a16="http://schemas.microsoft.com/office/drawing/2014/main" id="{3F8B3FAF-2345-4F18-A24F-4FF562C2A30A}"/>
              </a:ext>
            </a:extLst>
          </p:cNvPr>
          <p:cNvPicPr>
            <a:picLocks noChangeAspect="1"/>
          </p:cNvPicPr>
          <p:nvPr/>
        </p:nvPicPr>
        <p:blipFill>
          <a:blip r:embed="rId2"/>
          <a:stretch>
            <a:fillRect/>
          </a:stretch>
        </p:blipFill>
        <p:spPr>
          <a:xfrm>
            <a:off x="2518611" y="2850501"/>
            <a:ext cx="6620042" cy="2734473"/>
          </a:xfrm>
          <a:prstGeom prst="rect">
            <a:avLst/>
          </a:prstGeom>
        </p:spPr>
      </p:pic>
      <p:pic>
        <p:nvPicPr>
          <p:cNvPr id="7" name="Picture 6" descr="Logo, company name&#10;&#10;Description automatically generated">
            <a:extLst>
              <a:ext uri="{FF2B5EF4-FFF2-40B4-BE49-F238E27FC236}">
                <a16:creationId xmlns:a16="http://schemas.microsoft.com/office/drawing/2014/main" id="{FFB3A52B-6C21-4B54-BAD0-DBCC94F36B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2825375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ILLUMINATING DOTS</a:t>
            </a:r>
            <a:br>
              <a:rPr lang="en-IN" dirty="0"/>
            </a:br>
            <a:endParaRPr lang="en-IN" dirty="0"/>
          </a:p>
        </p:txBody>
      </p:sp>
      <p:sp>
        <p:nvSpPr>
          <p:cNvPr id="3" name="Content Placeholder 2"/>
          <p:cNvSpPr>
            <a:spLocks noGrp="1"/>
          </p:cNvSpPr>
          <p:nvPr>
            <p:ph idx="1"/>
          </p:nvPr>
        </p:nvSpPr>
        <p:spPr>
          <a:xfrm>
            <a:off x="838200" y="1825625"/>
            <a:ext cx="6495107" cy="4351338"/>
          </a:xfrm>
        </p:spPr>
        <p:txBody>
          <a:bodyPr/>
          <a:lstStyle/>
          <a:p>
            <a:endParaRPr lang="en-IN" dirty="0"/>
          </a:p>
          <a:p>
            <a:r>
              <a:rPr lang="en-US" dirty="0"/>
              <a:t>Create a line of dots with the 0 to 4 loop and a variable block. </a:t>
            </a:r>
          </a:p>
          <a:p>
            <a:r>
              <a:rPr lang="en-US" dirty="0"/>
              <a:t>First name some new variables to go with the “index” variable</a:t>
            </a:r>
          </a:p>
          <a:p>
            <a:pPr marL="0" indent="0">
              <a:buNone/>
            </a:pPr>
            <a:endParaRPr lang="en-US" dirty="0"/>
          </a:p>
          <a:p>
            <a:pPr marL="0" indent="0">
              <a:buNone/>
            </a:pPr>
            <a:endParaRPr lang="en-IN" dirty="0"/>
          </a:p>
        </p:txBody>
      </p:sp>
      <p:pic>
        <p:nvPicPr>
          <p:cNvPr id="4" name="Picture 3"/>
          <p:cNvPicPr>
            <a:picLocks noChangeAspect="1"/>
          </p:cNvPicPr>
          <p:nvPr/>
        </p:nvPicPr>
        <p:blipFill>
          <a:blip r:embed="rId2"/>
          <a:stretch>
            <a:fillRect/>
          </a:stretch>
        </p:blipFill>
        <p:spPr>
          <a:xfrm>
            <a:off x="7562095" y="2129631"/>
            <a:ext cx="3314700" cy="37433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451885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ILLUMINATING DOTS</a:t>
            </a:r>
            <a:endParaRPr lang="en-IN" dirty="0"/>
          </a:p>
        </p:txBody>
      </p:sp>
      <p:sp>
        <p:nvSpPr>
          <p:cNvPr id="3" name="Content Placeholder 2"/>
          <p:cNvSpPr>
            <a:spLocks noGrp="1"/>
          </p:cNvSpPr>
          <p:nvPr>
            <p:ph idx="1"/>
          </p:nvPr>
        </p:nvSpPr>
        <p:spPr>
          <a:xfrm>
            <a:off x="939405" y="1684377"/>
            <a:ext cx="5734616" cy="1451729"/>
          </a:xfrm>
        </p:spPr>
        <p:txBody>
          <a:bodyPr/>
          <a:lstStyle/>
          <a:p>
            <a:endParaRPr lang="en-IN" dirty="0"/>
          </a:p>
          <a:p>
            <a:pPr marL="0" indent="0">
              <a:buNone/>
            </a:pPr>
            <a:r>
              <a:rPr lang="en-US" dirty="0"/>
              <a:t>Use a for loop to “step” the x coordinate through positions 0-4.</a:t>
            </a:r>
          </a:p>
        </p:txBody>
      </p:sp>
      <p:pic>
        <p:nvPicPr>
          <p:cNvPr id="4" name="Picture 3"/>
          <p:cNvPicPr>
            <a:picLocks noChangeAspect="1"/>
          </p:cNvPicPr>
          <p:nvPr/>
        </p:nvPicPr>
        <p:blipFill>
          <a:blip r:embed="rId2"/>
          <a:stretch>
            <a:fillRect/>
          </a:stretch>
        </p:blipFill>
        <p:spPr>
          <a:xfrm>
            <a:off x="7990391" y="1209675"/>
            <a:ext cx="3581400" cy="3371850"/>
          </a:xfrm>
          <a:prstGeom prst="rect">
            <a:avLst/>
          </a:prstGeom>
        </p:spPr>
      </p:pic>
      <p:pic>
        <p:nvPicPr>
          <p:cNvPr id="5" name="Picture 4"/>
          <p:cNvPicPr>
            <a:picLocks noChangeAspect="1"/>
          </p:cNvPicPr>
          <p:nvPr/>
        </p:nvPicPr>
        <p:blipFill>
          <a:blip r:embed="rId3"/>
          <a:stretch>
            <a:fillRect/>
          </a:stretch>
        </p:blipFill>
        <p:spPr>
          <a:xfrm>
            <a:off x="1399515" y="3009940"/>
            <a:ext cx="4519451" cy="368023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3918836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ILLUMINATING DOTS</a:t>
            </a:r>
            <a:endParaRPr lang="en-IN" dirty="0"/>
          </a:p>
        </p:txBody>
      </p:sp>
      <p:sp>
        <p:nvSpPr>
          <p:cNvPr id="3" name="Content Placeholder 2"/>
          <p:cNvSpPr>
            <a:spLocks noGrp="1"/>
          </p:cNvSpPr>
          <p:nvPr>
            <p:ph idx="1"/>
          </p:nvPr>
        </p:nvSpPr>
        <p:spPr>
          <a:xfrm>
            <a:off x="383190" y="1789411"/>
            <a:ext cx="4252183" cy="3524973"/>
          </a:xfrm>
        </p:spPr>
        <p:txBody>
          <a:bodyPr>
            <a:normAutofit/>
          </a:bodyPr>
          <a:lstStyle/>
          <a:p>
            <a:r>
              <a:rPr lang="en-IN" dirty="0"/>
              <a:t>Edit the program to illuminate second row , third row and then fourth row of LED grid.</a:t>
            </a:r>
          </a:p>
          <a:p>
            <a:r>
              <a:rPr lang="en-IN" dirty="0"/>
              <a:t> </a:t>
            </a:r>
            <a:r>
              <a:rPr lang="en-IN" dirty="0" err="1"/>
              <a:t>Fullgrid</a:t>
            </a:r>
            <a:r>
              <a:rPr lang="en-IN" dirty="0"/>
              <a:t> Challenge : Edit the program so that the blinking lines cover the whole LED grid</a:t>
            </a:r>
          </a:p>
        </p:txBody>
      </p:sp>
      <p:sp>
        <p:nvSpPr>
          <p:cNvPr id="7" name="Footer Placeholder 6"/>
          <p:cNvSpPr>
            <a:spLocks noGrp="1"/>
          </p:cNvSpPr>
          <p:nvPr>
            <p:ph type="ftr" sz="quarter" idx="11"/>
          </p:nvPr>
        </p:nvSpPr>
        <p:spPr/>
        <p:txBody>
          <a:bodyPr/>
          <a:lstStyle/>
          <a:p>
            <a:endParaRPr lang="en-IN"/>
          </a:p>
        </p:txBody>
      </p:sp>
      <p:pic>
        <p:nvPicPr>
          <p:cNvPr id="4" name="Picture 3"/>
          <p:cNvPicPr>
            <a:picLocks noChangeAspect="1"/>
          </p:cNvPicPr>
          <p:nvPr/>
        </p:nvPicPr>
        <p:blipFill>
          <a:blip r:embed="rId2"/>
          <a:stretch>
            <a:fillRect/>
          </a:stretch>
        </p:blipFill>
        <p:spPr>
          <a:xfrm>
            <a:off x="8197115" y="37901"/>
            <a:ext cx="4108155" cy="3346609"/>
          </a:xfrm>
          <a:prstGeom prst="rect">
            <a:avLst/>
          </a:prstGeom>
        </p:spPr>
      </p:pic>
      <p:pic>
        <p:nvPicPr>
          <p:cNvPr id="5" name="Picture 4"/>
          <p:cNvPicPr>
            <a:picLocks noChangeAspect="1"/>
          </p:cNvPicPr>
          <p:nvPr/>
        </p:nvPicPr>
        <p:blipFill>
          <a:blip r:embed="rId3"/>
          <a:stretch>
            <a:fillRect/>
          </a:stretch>
        </p:blipFill>
        <p:spPr>
          <a:xfrm>
            <a:off x="4804244" y="2580237"/>
            <a:ext cx="3391390" cy="4104945"/>
          </a:xfrm>
          <a:prstGeom prst="rect">
            <a:avLst/>
          </a:prstGeom>
        </p:spPr>
      </p:pic>
      <p:sp>
        <p:nvSpPr>
          <p:cNvPr id="6" name="TextBox 5"/>
          <p:cNvSpPr txBox="1"/>
          <p:nvPr/>
        </p:nvSpPr>
        <p:spPr>
          <a:xfrm>
            <a:off x="9116839" y="4209861"/>
            <a:ext cx="2534971"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en-IN" dirty="0"/>
          </a:p>
          <a:p>
            <a:endParaRPr lang="en-IN" dirty="0"/>
          </a:p>
          <a:p>
            <a:r>
              <a:rPr lang="en-US" dirty="0"/>
              <a:t>Use </a:t>
            </a:r>
            <a:r>
              <a:rPr lang="en-US" dirty="0" err="1"/>
              <a:t>unplot</a:t>
            </a:r>
            <a:r>
              <a:rPr lang="en-US" dirty="0"/>
              <a:t> and pause blocks to change the animation effect. </a:t>
            </a:r>
          </a:p>
          <a:p>
            <a:endParaRPr lang="en-IN"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04165" y="6107159"/>
            <a:ext cx="1197643" cy="672361"/>
          </a:xfrm>
          <a:prstGeom prst="rect">
            <a:avLst/>
          </a:prstGeom>
        </p:spPr>
      </p:pic>
    </p:spTree>
    <p:extLst>
      <p:ext uri="{BB962C8B-B14F-4D97-AF65-F5344CB8AC3E}">
        <p14:creationId xmlns:p14="http://schemas.microsoft.com/office/powerpoint/2010/main" val="4086751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Moving Dot </a:t>
            </a:r>
          </a:p>
        </p:txBody>
      </p:sp>
      <p:pic>
        <p:nvPicPr>
          <p:cNvPr id="4" name="Content Placeholder 3"/>
          <p:cNvPicPr>
            <a:picLocks noGrp="1" noChangeAspect="1"/>
          </p:cNvPicPr>
          <p:nvPr>
            <p:ph idx="1"/>
          </p:nvPr>
        </p:nvPicPr>
        <p:blipFill>
          <a:blip r:embed="rId2"/>
          <a:stretch>
            <a:fillRect/>
          </a:stretch>
        </p:blipFill>
        <p:spPr>
          <a:xfrm>
            <a:off x="6784532" y="1690688"/>
            <a:ext cx="3222098" cy="4351338"/>
          </a:xfrm>
          <a:prstGeom prst="rect">
            <a:avLst/>
          </a:prstGeom>
        </p:spPr>
      </p:pic>
      <p:sp>
        <p:nvSpPr>
          <p:cNvPr id="5" name="TextBox 4"/>
          <p:cNvSpPr txBox="1"/>
          <p:nvPr/>
        </p:nvSpPr>
        <p:spPr>
          <a:xfrm>
            <a:off x="1059255" y="2553077"/>
            <a:ext cx="3838670" cy="1569660"/>
          </a:xfrm>
          <a:prstGeom prst="rect">
            <a:avLst/>
          </a:prstGeom>
          <a:noFill/>
        </p:spPr>
        <p:txBody>
          <a:bodyPr wrap="square" rtlCol="0">
            <a:spAutoFit/>
          </a:bodyPr>
          <a:lstStyle/>
          <a:p>
            <a:pPr algn="just"/>
            <a:r>
              <a:rPr lang="en-IN" sz="2400" dirty="0"/>
              <a:t>Create a moving dot that starts from origin and subsequently travels through the entire LED grid.</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2884832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4063E-3ED8-4B16-AD99-F78D82610A7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Screensaver</a:t>
            </a:r>
          </a:p>
        </p:txBody>
      </p:sp>
      <p:pic>
        <p:nvPicPr>
          <p:cNvPr id="8" name="Picture 8">
            <a:extLst>
              <a:ext uri="{FF2B5EF4-FFF2-40B4-BE49-F238E27FC236}">
                <a16:creationId xmlns:a16="http://schemas.microsoft.com/office/drawing/2014/main" id="{0F252F01-9912-4B4E-898D-7DF1B17ECF64}"/>
              </a:ext>
            </a:extLst>
          </p:cNvPr>
          <p:cNvPicPr>
            <a:picLocks noGrp="1" noChangeAspect="1"/>
          </p:cNvPicPr>
          <p:nvPr>
            <p:ph idx="1"/>
          </p:nvPr>
        </p:nvPicPr>
        <p:blipFill>
          <a:blip r:embed="rId2"/>
          <a:stretch>
            <a:fillRect/>
          </a:stretch>
        </p:blipFill>
        <p:spPr>
          <a:xfrm>
            <a:off x="1679720" y="1675227"/>
            <a:ext cx="8832559" cy="4394199"/>
          </a:xfrm>
          <a:prstGeom prst="rect">
            <a:avLst/>
          </a:prstGeom>
        </p:spPr>
      </p:pic>
    </p:spTree>
    <p:extLst>
      <p:ext uri="{BB962C8B-B14F-4D97-AF65-F5344CB8AC3E}">
        <p14:creationId xmlns:p14="http://schemas.microsoft.com/office/powerpoint/2010/main" val="3102294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76A3A-3B87-4120-907F-B2E8C9B85C41}"/>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           Screensaver</a:t>
            </a:r>
          </a:p>
        </p:txBody>
      </p:sp>
      <p:sp>
        <p:nvSpPr>
          <p:cNvPr id="6" name="TextBox 5">
            <a:extLst>
              <a:ext uri="{FF2B5EF4-FFF2-40B4-BE49-F238E27FC236}">
                <a16:creationId xmlns:a16="http://schemas.microsoft.com/office/drawing/2014/main" id="{CAE7BD95-2A22-44A6-BB32-45346C904511}"/>
              </a:ext>
            </a:extLst>
          </p:cNvPr>
          <p:cNvSpPr txBox="1"/>
          <p:nvPr/>
        </p:nvSpPr>
        <p:spPr>
          <a:xfrm>
            <a:off x="4965431" y="2438400"/>
            <a:ext cx="65864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b="1" dirty="0"/>
              <a:t>The project uses a for loop with the plot/</a:t>
            </a:r>
            <a:r>
              <a:rPr lang="en-US" sz="2000" b="1" dirty="0" err="1"/>
              <a:t>unplot</a:t>
            </a:r>
            <a:r>
              <a:rPr lang="en-US" sz="2000" b="1" dirty="0"/>
              <a:t> blocks to create a symmetrical design on the screen. </a:t>
            </a:r>
          </a:p>
        </p:txBody>
      </p:sp>
      <p:pic>
        <p:nvPicPr>
          <p:cNvPr id="5" name="Picture 5" descr="Graphical user interface&#10;&#10;Description automatically generated">
            <a:extLst>
              <a:ext uri="{FF2B5EF4-FFF2-40B4-BE49-F238E27FC236}">
                <a16:creationId xmlns:a16="http://schemas.microsoft.com/office/drawing/2014/main" id="{23BEB043-CB4D-484B-ACF7-CB811DFFD551}"/>
              </a:ext>
            </a:extLst>
          </p:cNvPr>
          <p:cNvPicPr>
            <a:picLocks noGrp="1" noChangeAspect="1"/>
          </p:cNvPicPr>
          <p:nvPr>
            <p:ph idx="1"/>
          </p:nvPr>
        </p:nvPicPr>
        <p:blipFill rotWithShape="1">
          <a:blip r:embed="rId2"/>
          <a:srcRect t="2855" r="-2" b="3200"/>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1CE2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992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4525962"/>
          </a:xfrm>
        </p:spPr>
        <p:txBody>
          <a:bodyPr>
            <a:normAutofit fontScale="90000"/>
          </a:bodyPr>
          <a:lstStyle/>
          <a:p>
            <a:pPr algn="l" rtl="0" fontAlgn="base"/>
            <a:r>
              <a:rPr lang="en-US" sz="4000" b="1" i="0" dirty="0">
                <a:solidFill>
                  <a:srgbClr val="000000"/>
                </a:solidFill>
                <a:effectLst/>
                <a:latin typeface="Calibri" panose="020F0502020204030204" pitchFamily="34" charset="0"/>
                <a:ea typeface="MS Mincho" panose="02020609040205080304" pitchFamily="49" charset="-128"/>
              </a:rPr>
              <a:t>Session 5:</a:t>
            </a:r>
            <a:r>
              <a:rPr lang="en-US" sz="4000" b="1" i="0" dirty="0">
                <a:solidFill>
                  <a:srgbClr val="000000"/>
                </a:solidFill>
                <a:effectLst/>
                <a:latin typeface="MS Mincho" panose="02020609040205080304" pitchFamily="49" charset="-128"/>
                <a:ea typeface="MS Mincho" panose="02020609040205080304" pitchFamily="49" charset="-128"/>
              </a:rPr>
              <a:t> </a:t>
            </a:r>
            <a:r>
              <a:rPr lang="en-US" sz="4000" b="1" i="0" dirty="0">
                <a:solidFill>
                  <a:srgbClr val="333333"/>
                </a:solidFill>
                <a:effectLst/>
                <a:latin typeface="Calibri" panose="020F0502020204030204" pitchFamily="34" charset="0"/>
                <a:ea typeface="MS Mincho" panose="02020609040205080304" pitchFamily="49" charset="-128"/>
              </a:rPr>
              <a:t>Button Click game</a:t>
            </a:r>
            <a:r>
              <a:rPr lang="en-US" sz="4000" b="0" i="0" dirty="0">
                <a:solidFill>
                  <a:srgbClr val="333333"/>
                </a:solidFill>
                <a:effectLst/>
                <a:latin typeface="Calibri" panose="020F0502020204030204" pitchFamily="34" charset="0"/>
                <a:ea typeface="MS Mincho" panose="02020609040205080304" pitchFamily="49" charset="-128"/>
              </a:rPr>
              <a:t>  </a:t>
            </a:r>
            <a:br>
              <a:rPr lang="en-US" sz="4000" b="0" i="0" dirty="0">
                <a:solidFill>
                  <a:srgbClr val="000000"/>
                </a:solidFill>
                <a:effectLst/>
                <a:latin typeface="MS Mincho" panose="02020609040205080304" pitchFamily="49" charset="-128"/>
                <a:ea typeface="MS Mincho" panose="02020609040205080304" pitchFamily="49" charset="-128"/>
              </a:rPr>
            </a:br>
            <a:r>
              <a:rPr lang="en-US" sz="4000" b="1" i="0" dirty="0">
                <a:solidFill>
                  <a:srgbClr val="000000"/>
                </a:solidFill>
                <a:effectLst/>
                <a:latin typeface="Calibri" panose="020F0502020204030204" pitchFamily="34" charset="0"/>
                <a:ea typeface="MS Mincho" panose="02020609040205080304" pitchFamily="49" charset="-128"/>
              </a:rPr>
              <a:t>Topic:</a:t>
            </a:r>
            <a:r>
              <a:rPr lang="en-US" sz="4000" b="1" i="0" dirty="0">
                <a:solidFill>
                  <a:srgbClr val="000000"/>
                </a:solidFill>
                <a:effectLst/>
                <a:latin typeface="MS Mincho" panose="02020609040205080304" pitchFamily="49" charset="-128"/>
                <a:ea typeface="MS Mincho" panose="02020609040205080304" pitchFamily="49" charset="-128"/>
              </a:rPr>
              <a:t> </a:t>
            </a:r>
            <a:r>
              <a:rPr lang="en-US" sz="4000" b="0" i="0" dirty="0">
                <a:solidFill>
                  <a:srgbClr val="000000"/>
                </a:solidFill>
                <a:effectLst/>
                <a:latin typeface="Calibri" panose="020F0502020204030204" pitchFamily="34" charset="0"/>
                <a:ea typeface="MS Mincho" panose="02020609040205080304" pitchFamily="49" charset="-128"/>
              </a:rPr>
              <a:t>Score keeping and timers using game blocks  </a:t>
            </a:r>
            <a:br>
              <a:rPr lang="en-US" sz="4000" b="0" i="0" dirty="0">
                <a:solidFill>
                  <a:srgbClr val="000000"/>
                </a:solidFill>
                <a:effectLst/>
                <a:latin typeface="MS Mincho" panose="02020609040205080304" pitchFamily="49" charset="-128"/>
                <a:ea typeface="MS Mincho" panose="02020609040205080304" pitchFamily="49" charset="-128"/>
              </a:rPr>
            </a:br>
            <a:r>
              <a:rPr lang="en-US" sz="4000" b="1" i="0" dirty="0">
                <a:solidFill>
                  <a:srgbClr val="000000"/>
                </a:solidFill>
                <a:effectLst/>
                <a:latin typeface="Calibri" panose="020F0502020204030204" pitchFamily="34" charset="0"/>
                <a:ea typeface="MS Mincho" panose="02020609040205080304" pitchFamily="49" charset="-128"/>
              </a:rPr>
              <a:t>Activity:</a:t>
            </a:r>
            <a:r>
              <a:rPr lang="en-US" sz="4000" b="1" i="0" dirty="0">
                <a:solidFill>
                  <a:srgbClr val="000000"/>
                </a:solidFill>
                <a:effectLst/>
                <a:latin typeface="MS Mincho" panose="02020609040205080304" pitchFamily="49" charset="-128"/>
                <a:ea typeface="MS Mincho" panose="02020609040205080304" pitchFamily="49" charset="-128"/>
              </a:rPr>
              <a:t> </a:t>
            </a:r>
            <a:r>
              <a:rPr lang="en-US" sz="4000" b="0" i="0" dirty="0">
                <a:solidFill>
                  <a:srgbClr val="000000"/>
                </a:solidFill>
                <a:effectLst/>
                <a:latin typeface="Calibri" panose="020F0502020204030204" pitchFamily="34" charset="0"/>
                <a:ea typeface="MS Mincho" panose="02020609040205080304" pitchFamily="49" charset="-128"/>
              </a:rPr>
              <a:t>Game design Strategy, tracking Score and time   </a:t>
            </a:r>
            <a:br>
              <a:rPr lang="en-US" sz="4000" b="0" i="0" dirty="0">
                <a:solidFill>
                  <a:srgbClr val="000000"/>
                </a:solidFill>
                <a:effectLst/>
                <a:latin typeface="MS Mincho" panose="02020609040205080304" pitchFamily="49" charset="-128"/>
                <a:ea typeface="MS Mincho" panose="02020609040205080304" pitchFamily="49" charset="-128"/>
              </a:rPr>
            </a:br>
            <a:r>
              <a:rPr lang="en-US" sz="4000" b="1" i="0" dirty="0">
                <a:solidFill>
                  <a:srgbClr val="000000"/>
                </a:solidFill>
                <a:effectLst/>
                <a:latin typeface="Calibri" panose="020F0502020204030204" pitchFamily="34" charset="0"/>
                <a:ea typeface="MS Mincho" panose="02020609040205080304" pitchFamily="49" charset="-128"/>
              </a:rPr>
              <a:t>Practice</a:t>
            </a:r>
            <a:r>
              <a:rPr lang="en-US" sz="4000" b="1" i="0" dirty="0">
                <a:solidFill>
                  <a:srgbClr val="000000"/>
                </a:solidFill>
                <a:effectLst/>
                <a:latin typeface="MS Mincho" panose="02020609040205080304" pitchFamily="49" charset="-128"/>
                <a:ea typeface="MS Mincho" panose="02020609040205080304" pitchFamily="49" charset="-128"/>
              </a:rPr>
              <a:t>: </a:t>
            </a:r>
            <a:r>
              <a:rPr lang="en-US" sz="4000" b="0" i="0" dirty="0">
                <a:solidFill>
                  <a:srgbClr val="000000"/>
                </a:solidFill>
                <a:effectLst/>
                <a:latin typeface="Calibri" panose="020F0502020204030204" pitchFamily="34" charset="0"/>
                <a:ea typeface="MS Mincho" panose="02020609040205080304" pitchFamily="49" charset="-128"/>
              </a:rPr>
              <a:t>Customize</a:t>
            </a:r>
            <a:r>
              <a:rPr lang="en-US" sz="4000" b="0" i="0" dirty="0">
                <a:solidFill>
                  <a:srgbClr val="000000"/>
                </a:solidFill>
                <a:effectLst/>
                <a:latin typeface="MS Mincho" panose="02020609040205080304" pitchFamily="49" charset="-128"/>
                <a:ea typeface="MS Mincho" panose="02020609040205080304" pitchFamily="49" charset="-128"/>
              </a:rPr>
              <a:t> </a:t>
            </a:r>
            <a:r>
              <a:rPr lang="en-US" sz="4000" b="0" i="0" dirty="0">
                <a:solidFill>
                  <a:srgbClr val="000000"/>
                </a:solidFill>
                <a:effectLst/>
                <a:latin typeface="Calibri" panose="020F0502020204030204" pitchFamily="34" charset="0"/>
                <a:ea typeface="MS Mincho" panose="02020609040205080304" pitchFamily="49" charset="-128"/>
              </a:rPr>
              <a:t>a counter which increments and decrements on button click  </a:t>
            </a:r>
            <a:br>
              <a:rPr lang="en-US" sz="4400" b="0" i="0" dirty="0">
                <a:solidFill>
                  <a:srgbClr val="000000"/>
                </a:solidFill>
                <a:effectLst/>
                <a:latin typeface="MS Mincho" panose="02020609040205080304" pitchFamily="49" charset="-128"/>
                <a:ea typeface="MS Mincho" panose="02020609040205080304" pitchFamily="49" charset="-128"/>
              </a:rPr>
            </a:br>
            <a:endParaRPr lang="en-IN" dirty="0"/>
          </a:p>
        </p:txBody>
      </p:sp>
      <p:sp>
        <p:nvSpPr>
          <p:cNvPr id="4" name="Footer Placeholder 3"/>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4161070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84C1-48FE-4959-82CF-AE6BD04FF231}"/>
              </a:ext>
            </a:extLst>
          </p:cNvPr>
          <p:cNvSpPr>
            <a:spLocks noGrp="1"/>
          </p:cNvSpPr>
          <p:nvPr>
            <p:ph type="title"/>
          </p:nvPr>
        </p:nvSpPr>
        <p:spPr/>
        <p:txBody>
          <a:bodyPr/>
          <a:lstStyle/>
          <a:p>
            <a:r>
              <a:rPr lang="en-IN" b="1" u="sng" dirty="0"/>
              <a:t>Let’s Discuss </a:t>
            </a:r>
            <a:r>
              <a:rPr lang="en-IN" b="1" u="sng" dirty="0" err="1"/>
              <a:t>Microbit</a:t>
            </a:r>
            <a:endParaRPr lang="en-IN" b="1" u="sng" dirty="0"/>
          </a:p>
        </p:txBody>
      </p:sp>
      <p:pic>
        <p:nvPicPr>
          <p:cNvPr id="4" name="Content Placeholder 3">
            <a:extLst>
              <a:ext uri="{FF2B5EF4-FFF2-40B4-BE49-F238E27FC236}">
                <a16:creationId xmlns:a16="http://schemas.microsoft.com/office/drawing/2014/main" id="{AD95D612-092E-4E9D-B0EF-CE078431481E}"/>
              </a:ext>
            </a:extLst>
          </p:cNvPr>
          <p:cNvPicPr>
            <a:picLocks noGrp="1" noChangeAspect="1"/>
          </p:cNvPicPr>
          <p:nvPr>
            <p:ph idx="1"/>
          </p:nvPr>
        </p:nvPicPr>
        <p:blipFill>
          <a:blip r:embed="rId2"/>
          <a:stretch>
            <a:fillRect/>
          </a:stretch>
        </p:blipFill>
        <p:spPr>
          <a:xfrm>
            <a:off x="2536371" y="2192904"/>
            <a:ext cx="7119257" cy="3616779"/>
          </a:xfrm>
          <a:prstGeom prst="rect">
            <a:avLst/>
          </a:prstGeom>
        </p:spPr>
      </p:pic>
      <p:sp>
        <p:nvSpPr>
          <p:cNvPr id="3" name="Footer Placeholder 2"/>
          <p:cNvSpPr>
            <a:spLocks noGrp="1"/>
          </p:cNvSpPr>
          <p:nvPr>
            <p:ph type="ftr" sz="quarter" idx="11"/>
          </p:nvPr>
        </p:nvSpPr>
        <p:spPr/>
        <p:txBody>
          <a:bodyPr/>
          <a:lstStyle/>
          <a:p>
            <a:endParaRPr lang="en-IN"/>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1358497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Game Design</a:t>
            </a:r>
          </a:p>
        </p:txBody>
      </p:sp>
      <p:sp>
        <p:nvSpPr>
          <p:cNvPr id="3" name="Content Placeholder 2"/>
          <p:cNvSpPr>
            <a:spLocks noGrp="1"/>
          </p:cNvSpPr>
          <p:nvPr>
            <p:ph idx="1"/>
          </p:nvPr>
        </p:nvSpPr>
        <p:spPr/>
        <p:txBody>
          <a:bodyPr/>
          <a:lstStyle/>
          <a:p>
            <a:pPr marL="0" indent="0" algn="just">
              <a:buNone/>
            </a:pPr>
            <a:r>
              <a:rPr lang="en-IN" dirty="0">
                <a:latin typeface="Times New Roman" panose="02020603050405020304" pitchFamily="18" charset="0"/>
                <a:cs typeface="Times New Roman" panose="02020603050405020304" pitchFamily="18" charset="0"/>
              </a:rPr>
              <a:t>Let’s make a </a:t>
            </a:r>
            <a:r>
              <a:rPr lang="en-IN" b="1" dirty="0">
                <a:latin typeface="Times New Roman" panose="02020603050405020304" pitchFamily="18" charset="0"/>
                <a:cs typeface="Times New Roman" panose="02020603050405020304" pitchFamily="18" charset="0"/>
              </a:rPr>
              <a:t>Button Click Game</a:t>
            </a:r>
            <a:r>
              <a:rPr lang="en-IN" dirty="0">
                <a:latin typeface="Times New Roman" panose="02020603050405020304" pitchFamily="18" charset="0"/>
                <a:cs typeface="Times New Roman" panose="02020603050405020304" pitchFamily="18" charset="0"/>
              </a:rPr>
              <a:t> that counts the number of times you press button B in 10 seconds. The game displays “press A+B to start,” and the game will begin when you press buttons A+B. When the game starts, the timer will be displayed to count down from 10. When the timer is up, “Game Over” will be displayed. Then the score will be displayed at the end.</a:t>
            </a:r>
          </a:p>
          <a:p>
            <a:pPr marL="0" indent="0">
              <a:buNone/>
            </a:pPr>
            <a:endParaRPr lang="en-IN" dirty="0"/>
          </a:p>
        </p:txBody>
      </p:sp>
      <p:sp>
        <p:nvSpPr>
          <p:cNvPr id="4" name="Rectangular Callout 3"/>
          <p:cNvSpPr/>
          <p:nvPr/>
        </p:nvSpPr>
        <p:spPr>
          <a:xfrm>
            <a:off x="2978590" y="4463358"/>
            <a:ext cx="3069125" cy="171360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800" dirty="0"/>
              <a:t>Break down the Game into smaller parts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3366197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be asked</a:t>
            </a:r>
          </a:p>
        </p:txBody>
      </p:sp>
      <p:sp>
        <p:nvSpPr>
          <p:cNvPr id="3" name="Content Placeholder 2"/>
          <p:cNvSpPr>
            <a:spLocks noGrp="1"/>
          </p:cNvSpPr>
          <p:nvPr>
            <p:ph idx="1"/>
          </p:nvPr>
        </p:nvSpPr>
        <p:spPr>
          <a:xfrm>
            <a:off x="838200" y="1412340"/>
            <a:ext cx="10515600" cy="5015619"/>
          </a:xfrm>
        </p:spPr>
        <p:txBody>
          <a:bodyPr>
            <a:normAutofit fontScale="77500" lnSpcReduction="20000"/>
          </a:bodyPr>
          <a:lstStyle/>
          <a:p>
            <a:endParaRPr lang="en-IN" dirty="0">
              <a:effectLst/>
            </a:endParaRPr>
          </a:p>
          <a:p>
            <a:pPr lvl="1" fontAlgn="base"/>
            <a:r>
              <a:rPr lang="en-IN" sz="2200" dirty="0">
                <a:latin typeface="Times New Roman" panose="02020603050405020304" pitchFamily="18" charset="0"/>
                <a:cs typeface="Times New Roman" panose="02020603050405020304" pitchFamily="18" charset="0"/>
              </a:rPr>
              <a:t>How many players play the game?</a:t>
            </a:r>
          </a:p>
          <a:p>
            <a:pPr lvl="2" fontAlgn="base"/>
            <a:r>
              <a:rPr lang="en-IN" sz="2200" dirty="0">
                <a:latin typeface="Times New Roman" panose="02020603050405020304" pitchFamily="18" charset="0"/>
                <a:cs typeface="Times New Roman" panose="02020603050405020304" pitchFamily="18" charset="0"/>
              </a:rPr>
              <a:t>One</a:t>
            </a:r>
          </a:p>
          <a:p>
            <a:pPr lvl="1" fontAlgn="base"/>
            <a:r>
              <a:rPr lang="en-IN" sz="2200" dirty="0">
                <a:latin typeface="Times New Roman" panose="02020603050405020304" pitchFamily="18" charset="0"/>
                <a:cs typeface="Times New Roman" panose="02020603050405020304" pitchFamily="18" charset="0"/>
              </a:rPr>
              <a:t>What happens when the </a:t>
            </a:r>
            <a:r>
              <a:rPr lang="en-IN" sz="2200" dirty="0" err="1">
                <a:latin typeface="Times New Roman" panose="02020603050405020304" pitchFamily="18" charset="0"/>
                <a:cs typeface="Times New Roman" panose="02020603050405020304" pitchFamily="18" charset="0"/>
              </a:rPr>
              <a:t>micro:bit</a:t>
            </a:r>
            <a:r>
              <a:rPr lang="en-IN" sz="2200" dirty="0">
                <a:latin typeface="Times New Roman" panose="02020603050405020304" pitchFamily="18" charset="0"/>
                <a:cs typeface="Times New Roman" panose="02020603050405020304" pitchFamily="18" charset="0"/>
              </a:rPr>
              <a:t> is powered on (before the game starts)?</a:t>
            </a:r>
          </a:p>
          <a:p>
            <a:pPr lvl="2" fontAlgn="base"/>
            <a:r>
              <a:rPr lang="en-IN" sz="2200" dirty="0">
                <a:latin typeface="Times New Roman" panose="02020603050405020304" pitchFamily="18" charset="0"/>
                <a:cs typeface="Times New Roman" panose="02020603050405020304" pitchFamily="18" charset="0"/>
              </a:rPr>
              <a:t>The game displays “Press A+B to start.” </a:t>
            </a:r>
          </a:p>
          <a:p>
            <a:pPr lvl="1" fontAlgn="base"/>
            <a:r>
              <a:rPr lang="en-IN" sz="2200" dirty="0">
                <a:latin typeface="Times New Roman" panose="02020603050405020304" pitchFamily="18" charset="0"/>
                <a:cs typeface="Times New Roman" panose="02020603050405020304" pitchFamily="18" charset="0"/>
              </a:rPr>
              <a:t>How does the player start the game? </a:t>
            </a:r>
          </a:p>
          <a:p>
            <a:pPr lvl="2" fontAlgn="base"/>
            <a:r>
              <a:rPr lang="en-IN" sz="2200" dirty="0">
                <a:latin typeface="Times New Roman" panose="02020603050405020304" pitchFamily="18" charset="0"/>
                <a:cs typeface="Times New Roman" panose="02020603050405020304" pitchFamily="18" charset="0"/>
              </a:rPr>
              <a:t>The player pressed buttons A+B to start the game. </a:t>
            </a:r>
          </a:p>
          <a:p>
            <a:pPr lvl="1" fontAlgn="base"/>
            <a:r>
              <a:rPr lang="en-IN" sz="2200" dirty="0">
                <a:latin typeface="Times New Roman" panose="02020603050405020304" pitchFamily="18" charset="0"/>
                <a:cs typeface="Times New Roman" panose="02020603050405020304" pitchFamily="18" charset="0"/>
              </a:rPr>
              <a:t>What happens when the game starts? </a:t>
            </a:r>
          </a:p>
          <a:p>
            <a:pPr lvl="2" fontAlgn="base"/>
            <a:r>
              <a:rPr lang="en-IN" sz="2200" dirty="0">
                <a:latin typeface="Times New Roman" panose="02020603050405020304" pitchFamily="18" charset="0"/>
                <a:cs typeface="Times New Roman" panose="02020603050405020304" pitchFamily="18" charset="0"/>
              </a:rPr>
              <a:t>The timer should be displayed and start counting down.</a:t>
            </a:r>
          </a:p>
          <a:p>
            <a:pPr lvl="1" fontAlgn="base"/>
            <a:r>
              <a:rPr lang="en-IN" sz="2200" dirty="0">
                <a:latin typeface="Times New Roman" panose="02020603050405020304" pitchFamily="18" charset="0"/>
                <a:cs typeface="Times New Roman" panose="02020603050405020304" pitchFamily="18" charset="0"/>
              </a:rPr>
              <a:t>What actions does the player perform? </a:t>
            </a:r>
          </a:p>
          <a:p>
            <a:pPr lvl="2" fontAlgn="base"/>
            <a:r>
              <a:rPr lang="en-IN" sz="2200" dirty="0">
                <a:latin typeface="Times New Roman" panose="02020603050405020304" pitchFamily="18" charset="0"/>
                <a:cs typeface="Times New Roman" panose="02020603050405020304" pitchFamily="18" charset="0"/>
              </a:rPr>
              <a:t>The player clicks button B as many as times he/she can.</a:t>
            </a:r>
          </a:p>
          <a:p>
            <a:pPr lvl="1" fontAlgn="base"/>
            <a:r>
              <a:rPr lang="en-IN" sz="2200" dirty="0">
                <a:latin typeface="Times New Roman" panose="02020603050405020304" pitchFamily="18" charset="0"/>
                <a:cs typeface="Times New Roman" panose="02020603050405020304" pitchFamily="18" charset="0"/>
              </a:rPr>
              <a:t>How does the game respond to the action?</a:t>
            </a:r>
          </a:p>
          <a:p>
            <a:pPr lvl="2" fontAlgn="base"/>
            <a:r>
              <a:rPr lang="en-IN" sz="2200" dirty="0">
                <a:latin typeface="Times New Roman" panose="02020603050405020304" pitchFamily="18" charset="0"/>
                <a:cs typeface="Times New Roman" panose="02020603050405020304" pitchFamily="18" charset="0"/>
              </a:rPr>
              <a:t>The game counts the number of button B clicks.  </a:t>
            </a:r>
          </a:p>
          <a:p>
            <a:pPr lvl="1" fontAlgn="base"/>
            <a:r>
              <a:rPr lang="en-IN" sz="2200" dirty="0">
                <a:latin typeface="Times New Roman" panose="02020603050405020304" pitchFamily="18" charset="0"/>
                <a:cs typeface="Times New Roman" panose="02020603050405020304" pitchFamily="18" charset="0"/>
              </a:rPr>
              <a:t>How does the game end?</a:t>
            </a:r>
          </a:p>
          <a:p>
            <a:pPr lvl="2" fontAlgn="base"/>
            <a:r>
              <a:rPr lang="en-IN" sz="2200" dirty="0">
                <a:latin typeface="Times New Roman" panose="02020603050405020304" pitchFamily="18" charset="0"/>
                <a:cs typeface="Times New Roman" panose="02020603050405020304" pitchFamily="18" charset="0"/>
              </a:rPr>
              <a:t>The game is over when the timer is up (countdowns from 10 to 1).</a:t>
            </a:r>
          </a:p>
          <a:p>
            <a:pPr lvl="1" fontAlgn="base"/>
            <a:r>
              <a:rPr lang="en-IN" sz="2200" dirty="0">
                <a:latin typeface="Times New Roman" panose="02020603050405020304" pitchFamily="18" charset="0"/>
                <a:cs typeface="Times New Roman" panose="02020603050405020304" pitchFamily="18" charset="0"/>
              </a:rPr>
              <a:t>What is the outcome when the game ends? </a:t>
            </a:r>
          </a:p>
          <a:p>
            <a:pPr lvl="2" fontAlgn="base"/>
            <a:r>
              <a:rPr lang="en-IN" sz="2200" dirty="0">
                <a:latin typeface="Times New Roman" panose="02020603050405020304" pitchFamily="18" charset="0"/>
                <a:cs typeface="Times New Roman" panose="02020603050405020304" pitchFamily="18" charset="0"/>
              </a:rPr>
              <a:t>The score (number of player’s button B clicks) should be displayed when the game ends.</a:t>
            </a:r>
          </a:p>
          <a:p>
            <a:pPr lvl="1" fontAlgn="base"/>
            <a:r>
              <a:rPr lang="en-IN" sz="2200" dirty="0">
                <a:latin typeface="Times New Roman" panose="02020603050405020304" pitchFamily="18" charset="0"/>
                <a:cs typeface="Times New Roman" panose="02020603050405020304" pitchFamily="18" charset="0"/>
              </a:rPr>
              <a:t>What happens when the game starts again?</a:t>
            </a:r>
          </a:p>
          <a:p>
            <a:r>
              <a:rPr lang="en-IN" sz="2200" dirty="0">
                <a:latin typeface="Times New Roman" panose="02020603050405020304" pitchFamily="18" charset="0"/>
                <a:cs typeface="Times New Roman" panose="02020603050405020304" pitchFamily="18" charset="0"/>
              </a:rPr>
              <a:t>The score and the timer need to be reset.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3792105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Break down Plan</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Let’s start building a Scoring system</a:t>
            </a:r>
          </a:p>
          <a:p>
            <a:r>
              <a:rPr lang="en-IN" dirty="0">
                <a:latin typeface="Times New Roman" panose="02020603050405020304" pitchFamily="18" charset="0"/>
                <a:cs typeface="Times New Roman" panose="02020603050405020304" pitchFamily="18" charset="0"/>
              </a:rPr>
              <a:t>Program a Score System for the Button Click Game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4201817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Scoring System</a:t>
            </a:r>
          </a:p>
        </p:txBody>
      </p:sp>
      <p:sp>
        <p:nvSpPr>
          <p:cNvPr id="3" name="Content Placeholder 2"/>
          <p:cNvSpPr>
            <a:spLocks noGrp="1"/>
          </p:cNvSpPr>
          <p:nvPr>
            <p:ph idx="1"/>
          </p:nvPr>
        </p:nvSpPr>
        <p:spPr/>
        <p:txBody>
          <a:bodyPr>
            <a:normAutofit/>
          </a:bodyPr>
          <a:lstStyle/>
          <a:p>
            <a:pPr lvl="0" fontAlgn="base"/>
            <a:r>
              <a:rPr lang="en-IN" dirty="0">
                <a:latin typeface="Times New Roman" panose="02020603050405020304" pitchFamily="18" charset="0"/>
                <a:cs typeface="Times New Roman" panose="02020603050405020304" pitchFamily="18" charset="0"/>
              </a:rPr>
              <a:t>Checklist </a:t>
            </a:r>
          </a:p>
          <a:p>
            <a:pPr lvl="1" fontAlgn="base"/>
            <a:r>
              <a:rPr lang="en-IN" sz="2800" dirty="0">
                <a:latin typeface="Times New Roman" panose="02020603050405020304" pitchFamily="18" charset="0"/>
                <a:cs typeface="Times New Roman" panose="02020603050405020304" pitchFamily="18" charset="0"/>
              </a:rPr>
              <a:t>Create the “score” variable.</a:t>
            </a:r>
          </a:p>
          <a:p>
            <a:pPr lvl="1" fontAlgn="base"/>
            <a:r>
              <a:rPr lang="en-IN" sz="2800" dirty="0">
                <a:latin typeface="Times New Roman" panose="02020603050405020304" pitchFamily="18" charset="0"/>
                <a:cs typeface="Times New Roman" panose="02020603050405020304" pitchFamily="18" charset="0"/>
              </a:rPr>
              <a:t>Pressing Buttons A+B will start the game, and the beginning score should be set as 0.</a:t>
            </a:r>
          </a:p>
          <a:p>
            <a:pPr lvl="1" fontAlgn="base"/>
            <a:r>
              <a:rPr lang="en-IN" sz="2800" dirty="0">
                <a:latin typeface="Times New Roman" panose="02020603050405020304" pitchFamily="18" charset="0"/>
                <a:cs typeface="Times New Roman" panose="02020603050405020304" pitchFamily="18" charset="0"/>
              </a:rPr>
              <a:t>When button B is pressed, the score will increase by 1.</a:t>
            </a:r>
          </a:p>
          <a:p>
            <a:pPr lvl="1" fontAlgn="base"/>
            <a:r>
              <a:rPr lang="en-IN" sz="2800" dirty="0">
                <a:latin typeface="Times New Roman" panose="02020603050405020304" pitchFamily="18" charset="0"/>
                <a:cs typeface="Times New Roman" panose="02020603050405020304" pitchFamily="18" charset="0"/>
              </a:rPr>
              <a:t>When button A is pressed,  the score will be displayed</a:t>
            </a:r>
          </a:p>
          <a:p>
            <a:pPr marL="457200" lvl="1" indent="0" fontAlgn="base">
              <a:buNone/>
            </a:pPr>
            <a:endParaRPr lang="en-IN" sz="2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300077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Scoring system</a:t>
            </a:r>
          </a:p>
        </p:txBody>
      </p:sp>
      <p:sp>
        <p:nvSpPr>
          <p:cNvPr id="3" name="Content Placeholder 2"/>
          <p:cNvSpPr>
            <a:spLocks noGrp="1"/>
          </p:cNvSpPr>
          <p:nvPr>
            <p:ph idx="1"/>
          </p:nvPr>
        </p:nvSpPr>
        <p:spPr>
          <a:xfrm>
            <a:off x="784634" y="1825625"/>
            <a:ext cx="2365972" cy="2257488"/>
          </a:xfrm>
        </p:spPr>
        <p:txBody>
          <a:bodyPr>
            <a:normAutofit lnSpcReduction="10000"/>
          </a:bodyPr>
          <a:lstStyle/>
          <a:p>
            <a:pPr marL="0" indent="0" algn="just">
              <a:buNone/>
            </a:pPr>
            <a:r>
              <a:rPr lang="en-IN" dirty="0"/>
              <a:t>We will add more to this program to complete the Button Click Game </a:t>
            </a:r>
          </a:p>
        </p:txBody>
      </p:sp>
      <p:pic>
        <p:nvPicPr>
          <p:cNvPr id="5" name="Picture 4"/>
          <p:cNvPicPr>
            <a:picLocks noChangeAspect="1"/>
          </p:cNvPicPr>
          <p:nvPr/>
        </p:nvPicPr>
        <p:blipFill>
          <a:blip r:embed="rId2"/>
          <a:stretch>
            <a:fillRect/>
          </a:stretch>
        </p:blipFill>
        <p:spPr>
          <a:xfrm>
            <a:off x="5043817" y="1447806"/>
            <a:ext cx="5910876" cy="413544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3804421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Timer</a:t>
            </a:r>
          </a:p>
        </p:txBody>
      </p:sp>
      <p:sp>
        <p:nvSpPr>
          <p:cNvPr id="3" name="Content Placeholder 2"/>
          <p:cNvSpPr>
            <a:spLocks noGrp="1"/>
          </p:cNvSpPr>
          <p:nvPr>
            <p:ph idx="1"/>
          </p:nvPr>
        </p:nvSpPr>
        <p:spPr>
          <a:xfrm>
            <a:off x="838200" y="1825625"/>
            <a:ext cx="3063844" cy="4351338"/>
          </a:xfrm>
        </p:spPr>
        <p:txBody>
          <a:bodyPr/>
          <a:lstStyle/>
          <a:p>
            <a:r>
              <a:rPr lang="en-IN" sz="2400" dirty="0">
                <a:latin typeface="Times New Roman" panose="02020603050405020304" pitchFamily="18" charset="0"/>
                <a:cs typeface="Times New Roman" panose="02020603050405020304" pitchFamily="18" charset="0"/>
              </a:rPr>
              <a:t>Let’s Code a timer. </a:t>
            </a:r>
          </a:p>
          <a:p>
            <a:r>
              <a:rPr lang="en-IN" sz="2400" dirty="0">
                <a:latin typeface="Times New Roman" panose="02020603050405020304" pitchFamily="18" charset="0"/>
                <a:cs typeface="Times New Roman" panose="02020603050405020304" pitchFamily="18" charset="0"/>
              </a:rPr>
              <a:t>Use the timer in the Button Click Game.</a:t>
            </a:r>
          </a:p>
          <a:p>
            <a:r>
              <a:rPr lang="en-IN" sz="2400" dirty="0">
                <a:latin typeface="Times New Roman" panose="02020603050405020304" pitchFamily="18" charset="0"/>
                <a:cs typeface="Times New Roman" panose="02020603050405020304" pitchFamily="18" charset="0"/>
              </a:rPr>
              <a:t> Take a variable known as timer.</a:t>
            </a:r>
            <a:endParaRPr lang="en-IN" dirty="0"/>
          </a:p>
        </p:txBody>
      </p:sp>
      <p:sp>
        <p:nvSpPr>
          <p:cNvPr id="5" name="TextBox 4"/>
          <p:cNvSpPr txBox="1"/>
          <p:nvPr/>
        </p:nvSpPr>
        <p:spPr>
          <a:xfrm>
            <a:off x="4454304" y="1481593"/>
            <a:ext cx="7505323" cy="443198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algn="ctr" fontAlgn="base"/>
            <a:r>
              <a:rPr lang="en-IN" sz="2400" b="1" u="sng" dirty="0">
                <a:latin typeface="Times New Roman" panose="02020603050405020304" pitchFamily="18" charset="0"/>
                <a:cs typeface="Times New Roman" panose="02020603050405020304" pitchFamily="18" charset="0"/>
              </a:rPr>
              <a:t>Checklist</a:t>
            </a:r>
          </a:p>
          <a:p>
            <a:pPr lvl="1" algn="ctr" fontAlgn="base"/>
            <a:endParaRPr lang="en-IN" sz="2400" u="sng" dirty="0">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Pressing button A will trigger the “timer is on” state.</a:t>
            </a:r>
          </a:p>
          <a:p>
            <a:pPr marL="800100" lvl="1" indent="-342900" fontAlgn="base">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“timer” is a variable. </a:t>
            </a:r>
          </a:p>
          <a:p>
            <a:pPr marL="800100" lvl="1" indent="-342900" fontAlgn="base">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When button A is pressed, the timer will be set to 10.</a:t>
            </a:r>
          </a:p>
          <a:p>
            <a:pPr marL="800100" lvl="1" indent="-342900" fontAlgn="base">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While the timer is greater than 0, </a:t>
            </a:r>
          </a:p>
          <a:p>
            <a:pPr marL="1257300" lvl="2" indent="-342900" algn="just" fontAlgn="base">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The number that the timer variable holds will be displayed on the screen.</a:t>
            </a:r>
          </a:p>
          <a:p>
            <a:pPr marL="1257300" lvl="2" indent="-342900" algn="just" fontAlgn="base">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The program will pause for 1000 </a:t>
            </a:r>
            <a:r>
              <a:rPr lang="en-IN" sz="2400" dirty="0" err="1">
                <a:latin typeface="Times New Roman" panose="02020603050405020304" pitchFamily="18" charset="0"/>
                <a:cs typeface="Times New Roman" panose="02020603050405020304" pitchFamily="18" charset="0"/>
              </a:rPr>
              <a:t>ms</a:t>
            </a:r>
            <a:r>
              <a:rPr lang="en-IN" sz="2400" dirty="0">
                <a:latin typeface="Times New Roman" panose="02020603050405020304" pitchFamily="18" charset="0"/>
                <a:cs typeface="Times New Roman" panose="02020603050405020304" pitchFamily="18" charset="0"/>
              </a:rPr>
              <a:t> (1 second).</a:t>
            </a:r>
          </a:p>
          <a:p>
            <a:pPr marL="1257300" lvl="2" indent="-342900" algn="just" fontAlgn="base">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The variable “timer” will be changed by -1. If the timer was at 10, then it will become 9. </a:t>
            </a:r>
          </a:p>
          <a:p>
            <a:pPr marL="285750" indent="-285750" algn="just">
              <a:buFont typeface="Wingdings" panose="05000000000000000000" pitchFamily="2" charset="2"/>
              <a:buChar char="q"/>
            </a:pPr>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674763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Timer</a:t>
            </a:r>
          </a:p>
        </p:txBody>
      </p:sp>
      <p:sp>
        <p:nvSpPr>
          <p:cNvPr id="3" name="Content Placeholder 2"/>
          <p:cNvSpPr>
            <a:spLocks noGrp="1"/>
          </p:cNvSpPr>
          <p:nvPr>
            <p:ph idx="1"/>
          </p:nvPr>
        </p:nvSpPr>
        <p:spPr>
          <a:xfrm>
            <a:off x="5278170" y="1825625"/>
            <a:ext cx="6075630" cy="4351338"/>
          </a:xfrm>
        </p:spPr>
        <p:txBody>
          <a:bodyPr>
            <a:normAutofit/>
          </a:bodyPr>
          <a:lstStyle/>
          <a:p>
            <a:pPr lvl="0" fontAlgn="base"/>
            <a:r>
              <a:rPr lang="en-IN" sz="2400" dirty="0">
                <a:latin typeface="Times New Roman" panose="02020603050405020304" pitchFamily="18" charset="0"/>
                <a:cs typeface="Times New Roman" panose="02020603050405020304" pitchFamily="18" charset="0"/>
              </a:rPr>
              <a:t>“Timer” will be changed by -1. If the Timer was at 10, then it will become 9. </a:t>
            </a:r>
          </a:p>
          <a:p>
            <a:pPr lvl="1" fontAlgn="base"/>
            <a:r>
              <a:rPr lang="en-IN" dirty="0">
                <a:latin typeface="Times New Roman" panose="02020603050405020304" pitchFamily="18" charset="0"/>
                <a:cs typeface="Times New Roman" panose="02020603050405020304" pitchFamily="18" charset="0"/>
              </a:rPr>
              <a:t>The while block is one of the Loop blocks. This block allows you to create a loop that runs while a certain condition is true. In our example, the blocks in the while loop will be repeated as long as the condition, “timer is greater than 0,” is true.</a:t>
            </a:r>
          </a:p>
          <a:p>
            <a:pPr lvl="1" fontAlgn="base"/>
            <a:r>
              <a:rPr lang="en-IN" dirty="0">
                <a:latin typeface="Times New Roman" panose="02020603050405020304" pitchFamily="18" charset="0"/>
                <a:cs typeface="Times New Roman" panose="02020603050405020304" pitchFamily="18" charset="0"/>
              </a:rPr>
              <a:t>Ask students when a program will be out of the while loop. </a:t>
            </a:r>
          </a:p>
        </p:txBody>
      </p:sp>
      <p:pic>
        <p:nvPicPr>
          <p:cNvPr id="5" name="Picture 4"/>
          <p:cNvPicPr>
            <a:picLocks noChangeAspect="1"/>
          </p:cNvPicPr>
          <p:nvPr/>
        </p:nvPicPr>
        <p:blipFill>
          <a:blip r:embed="rId2"/>
          <a:stretch>
            <a:fillRect/>
          </a:stretch>
        </p:blipFill>
        <p:spPr>
          <a:xfrm>
            <a:off x="1587892" y="1690688"/>
            <a:ext cx="3819525" cy="46101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2005315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Timer</a:t>
            </a:r>
          </a:p>
        </p:txBody>
      </p:sp>
      <p:sp>
        <p:nvSpPr>
          <p:cNvPr id="3" name="Content Placeholder 2"/>
          <p:cNvSpPr>
            <a:spLocks noGrp="1"/>
          </p:cNvSpPr>
          <p:nvPr>
            <p:ph idx="1"/>
          </p:nvPr>
        </p:nvSpPr>
        <p:spPr>
          <a:xfrm>
            <a:off x="6736531" y="1004935"/>
            <a:ext cx="5268363" cy="5748950"/>
          </a:xfrm>
        </p:spPr>
        <p:txBody>
          <a:bodyPr>
            <a:normAutofit fontScale="70000" lnSpcReduction="20000"/>
          </a:bodyPr>
          <a:lstStyle/>
          <a:p>
            <a:pPr algn="just"/>
            <a:r>
              <a:rPr lang="en-IN" sz="3200" dirty="0">
                <a:latin typeface="Times New Roman" panose="02020603050405020304" pitchFamily="18" charset="0"/>
                <a:cs typeface="Times New Roman" panose="02020603050405020304" pitchFamily="18" charset="0"/>
              </a:rPr>
              <a:t>How this program makes a timer. It is a timer because the program pauses for a second between changes in the variable number timer. For example, a </a:t>
            </a:r>
            <a:r>
              <a:rPr lang="en-IN" sz="3200" dirty="0" err="1">
                <a:latin typeface="Times New Roman" panose="02020603050405020304" pitchFamily="18" charset="0"/>
                <a:cs typeface="Times New Roman" panose="02020603050405020304" pitchFamily="18" charset="0"/>
              </a:rPr>
              <a:t>microbit</a:t>
            </a:r>
            <a:r>
              <a:rPr lang="en-IN" sz="3200" dirty="0">
                <a:latin typeface="Times New Roman" panose="02020603050405020304" pitchFamily="18" charset="0"/>
                <a:cs typeface="Times New Roman" panose="02020603050405020304" pitchFamily="18" charset="0"/>
              </a:rPr>
              <a:t> will show the variable timer’s initial value of 10 and then pause for 1 second; the timer value will become 9, and then pause for 1 second until the timer value hits 1. This logic makes this program a timer that counts down 10 seconds.</a:t>
            </a:r>
          </a:p>
          <a:p>
            <a:pPr algn="just"/>
            <a:r>
              <a:rPr lang="en-IN" sz="3200" dirty="0">
                <a:latin typeface="Times New Roman" panose="02020603050405020304" pitchFamily="18" charset="0"/>
                <a:cs typeface="Times New Roman" panose="02020603050405020304" pitchFamily="18" charset="0"/>
              </a:rPr>
              <a:t>while the timer value is greater than 0, it’ll be in a “timer is on” state in your program. As soon as the program is no longer in the while loop, which means that the timer is up, it’ll be in the “timer is off” state. </a:t>
            </a:r>
          </a:p>
          <a:p>
            <a:pPr algn="just"/>
            <a:r>
              <a:rPr lang="en-IN" sz="3200" dirty="0">
                <a:latin typeface="Times New Roman" panose="02020603050405020304" pitchFamily="18" charset="0"/>
                <a:cs typeface="Times New Roman" panose="02020603050405020304" pitchFamily="18" charset="0"/>
              </a:rPr>
              <a:t>One way to make a timer in the </a:t>
            </a:r>
            <a:r>
              <a:rPr lang="en-IN" sz="3200" dirty="0" err="1">
                <a:latin typeface="Times New Roman" panose="02020603050405020304" pitchFamily="18" charset="0"/>
                <a:cs typeface="Times New Roman" panose="02020603050405020304" pitchFamily="18" charset="0"/>
              </a:rPr>
              <a:t>MakeCode</a:t>
            </a:r>
            <a:r>
              <a:rPr lang="en-IN" sz="3200" dirty="0">
                <a:latin typeface="Times New Roman" panose="02020603050405020304" pitchFamily="18" charset="0"/>
                <a:cs typeface="Times New Roman" panose="02020603050405020304" pitchFamily="18" charset="0"/>
              </a:rPr>
              <a:t> there can be different ways to program a timer in the </a:t>
            </a:r>
            <a:r>
              <a:rPr lang="en-IN" sz="3200" dirty="0" err="1">
                <a:latin typeface="Times New Roman" panose="02020603050405020304" pitchFamily="18" charset="0"/>
                <a:cs typeface="Times New Roman" panose="02020603050405020304" pitchFamily="18" charset="0"/>
              </a:rPr>
              <a:t>MakeCode</a:t>
            </a:r>
            <a:r>
              <a:rPr lang="en-IN" sz="3200" dirty="0">
                <a:latin typeface="Times New Roman" panose="02020603050405020304" pitchFamily="18" charset="0"/>
                <a:cs typeface="Times New Roman" panose="02020603050405020304" pitchFamily="18" charset="0"/>
              </a:rPr>
              <a:t>.</a:t>
            </a:r>
          </a:p>
          <a:p>
            <a:pPr marL="0" indent="0" algn="just">
              <a:buNone/>
            </a:pPr>
            <a:endParaRPr lang="en-IN" sz="3800" dirty="0">
              <a:latin typeface="Times New Roman" panose="02020603050405020304" pitchFamily="18" charset="0"/>
              <a:cs typeface="Times New Roman" panose="02020603050405020304" pitchFamily="18" charset="0"/>
            </a:endParaRPr>
          </a:p>
        </p:txBody>
      </p:sp>
      <p:pic>
        <p:nvPicPr>
          <p:cNvPr id="4" name="Picture 3" descr="https://docs.google.com/drawings/u/0/d/skwWFbHVD3SaReePzfz_lVg/image?w=571&amp;h=429&amp;rev=28&amp;ac=1&amp;parent=1Q8XCB-bqp-u29K-cD6_ixsreP-oP1CUNWwAi1GfEHck"/>
          <p:cNvPicPr/>
          <p:nvPr/>
        </p:nvPicPr>
        <p:blipFill>
          <a:blip r:embed="rId2">
            <a:extLst>
              <a:ext uri="{28A0092B-C50C-407E-A947-70E740481C1C}">
                <a14:useLocalDpi xmlns:a14="http://schemas.microsoft.com/office/drawing/2010/main" val="0"/>
              </a:ext>
            </a:extLst>
          </a:blip>
          <a:srcRect/>
          <a:stretch>
            <a:fillRect/>
          </a:stretch>
        </p:blipFill>
        <p:spPr bwMode="auto">
          <a:xfrm>
            <a:off x="1066391" y="1690688"/>
            <a:ext cx="5441950" cy="4089400"/>
          </a:xfrm>
          <a:prstGeom prst="rect">
            <a:avLst/>
          </a:prstGeom>
          <a:noFill/>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2119384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Let’s Plan the Button Click Game</a:t>
            </a:r>
            <a:br>
              <a:rPr lang="en-IN" dirty="0"/>
            </a:br>
            <a:endParaRPr lang="en-IN" dirty="0"/>
          </a:p>
        </p:txBody>
      </p:sp>
      <p:sp>
        <p:nvSpPr>
          <p:cNvPr id="3" name="Content Placeholder 2"/>
          <p:cNvSpPr>
            <a:spLocks noGrp="1"/>
          </p:cNvSpPr>
          <p:nvPr>
            <p:ph idx="1"/>
          </p:nvPr>
        </p:nvSpPr>
        <p:spPr>
          <a:xfrm>
            <a:off x="548488" y="1339912"/>
            <a:ext cx="6205397" cy="5413973"/>
          </a:xfrm>
        </p:spPr>
        <p:style>
          <a:lnRef idx="3">
            <a:schemeClr val="lt1"/>
          </a:lnRef>
          <a:fillRef idx="1">
            <a:schemeClr val="accent1"/>
          </a:fillRef>
          <a:effectRef idx="1">
            <a:schemeClr val="accent1"/>
          </a:effectRef>
          <a:fontRef idx="minor">
            <a:schemeClr val="lt1"/>
          </a:fontRef>
        </p:style>
        <p:txBody>
          <a:bodyPr>
            <a:noAutofit/>
          </a:bodyPr>
          <a:lstStyle/>
          <a:p>
            <a:pPr lvl="2" fontAlgn="base">
              <a:lnSpc>
                <a:spcPct val="107000"/>
              </a:lnSpc>
              <a:buSzPts val="1000"/>
              <a:buFont typeface="Wingdings" panose="05000000000000000000" pitchFamily="2" charset="2"/>
              <a:buChar char=""/>
              <a:tabLst>
                <a:tab pos="1371600" algn="l"/>
              </a:tabLst>
            </a:pPr>
            <a:r>
              <a:rPr lang="en-IN" sz="2200" dirty="0">
                <a:latin typeface="Times New Roman" panose="02020603050405020304" pitchFamily="18" charset="0"/>
                <a:cs typeface="Times New Roman" panose="02020603050405020304" pitchFamily="18" charset="0"/>
              </a:rPr>
              <a:t>Variables</a:t>
            </a:r>
          </a:p>
          <a:p>
            <a:pPr lvl="3" fontAlgn="base">
              <a:lnSpc>
                <a:spcPct val="107000"/>
              </a:lnSpc>
              <a:buSzPts val="1000"/>
              <a:buFont typeface="Wingdings" panose="05000000000000000000" pitchFamily="2" charset="2"/>
              <a:buChar char=""/>
              <a:tabLst>
                <a:tab pos="1828800" algn="l"/>
              </a:tabLst>
            </a:pPr>
            <a:r>
              <a:rPr lang="en-IN" sz="2200" dirty="0">
                <a:latin typeface="Times New Roman" panose="02020603050405020304" pitchFamily="18" charset="0"/>
                <a:cs typeface="Times New Roman" panose="02020603050405020304" pitchFamily="18" charset="0"/>
              </a:rPr>
              <a:t>Score </a:t>
            </a:r>
          </a:p>
          <a:p>
            <a:pPr lvl="3" fontAlgn="base">
              <a:lnSpc>
                <a:spcPct val="107000"/>
              </a:lnSpc>
              <a:buSzPts val="1000"/>
              <a:buFont typeface="Wingdings" panose="05000000000000000000" pitchFamily="2" charset="2"/>
              <a:buChar char=""/>
              <a:tabLst>
                <a:tab pos="1828800" algn="l"/>
              </a:tabLst>
            </a:pPr>
            <a:r>
              <a:rPr lang="en-IN" sz="2200" dirty="0">
                <a:latin typeface="Times New Roman" panose="02020603050405020304" pitchFamily="18" charset="0"/>
                <a:cs typeface="Times New Roman" panose="02020603050405020304" pitchFamily="18" charset="0"/>
              </a:rPr>
              <a:t>Timer </a:t>
            </a:r>
          </a:p>
          <a:p>
            <a:pPr lvl="2" fontAlgn="base">
              <a:lnSpc>
                <a:spcPct val="107000"/>
              </a:lnSpc>
              <a:buSzPts val="1000"/>
              <a:buFont typeface="Wingdings" panose="05000000000000000000" pitchFamily="2" charset="2"/>
              <a:buChar char=""/>
              <a:tabLst>
                <a:tab pos="1371600" algn="l"/>
              </a:tabLst>
            </a:pPr>
            <a:r>
              <a:rPr lang="en-IN" sz="2200" dirty="0">
                <a:latin typeface="Times New Roman" panose="02020603050405020304" pitchFamily="18" charset="0"/>
                <a:cs typeface="Times New Roman" panose="02020603050405020304" pitchFamily="18" charset="0"/>
              </a:rPr>
              <a:t>Displays</a:t>
            </a:r>
          </a:p>
          <a:p>
            <a:pPr lvl="3" fontAlgn="base">
              <a:lnSpc>
                <a:spcPct val="107000"/>
              </a:lnSpc>
              <a:buSzPts val="1000"/>
              <a:buFont typeface="Wingdings" panose="05000000000000000000" pitchFamily="2" charset="2"/>
              <a:buChar char=""/>
              <a:tabLst>
                <a:tab pos="1828800" algn="l"/>
              </a:tabLst>
            </a:pPr>
            <a:r>
              <a:rPr lang="en-IN" sz="2200" dirty="0">
                <a:latin typeface="Times New Roman" panose="02020603050405020304" pitchFamily="18" charset="0"/>
                <a:cs typeface="Times New Roman" panose="02020603050405020304" pitchFamily="18" charset="0"/>
              </a:rPr>
              <a:t>A message appears on the start screen, such as “press A+B to start.”</a:t>
            </a:r>
          </a:p>
          <a:p>
            <a:pPr lvl="3" fontAlgn="base">
              <a:lnSpc>
                <a:spcPct val="107000"/>
              </a:lnSpc>
              <a:buSzPts val="1000"/>
              <a:buFont typeface="Wingdings" panose="05000000000000000000" pitchFamily="2" charset="2"/>
              <a:buChar char=""/>
              <a:tabLst>
                <a:tab pos="1828800" algn="l"/>
              </a:tabLst>
            </a:pPr>
            <a:r>
              <a:rPr lang="en-IN" sz="2200" dirty="0">
                <a:latin typeface="Times New Roman" panose="02020603050405020304" pitchFamily="18" charset="0"/>
                <a:cs typeface="Times New Roman" panose="02020603050405020304" pitchFamily="18" charset="0"/>
              </a:rPr>
              <a:t>The timer value is displayed while the game is running.</a:t>
            </a:r>
          </a:p>
          <a:p>
            <a:pPr lvl="3" fontAlgn="base">
              <a:lnSpc>
                <a:spcPct val="107000"/>
              </a:lnSpc>
              <a:buSzPts val="1000"/>
              <a:buFont typeface="Wingdings" panose="05000000000000000000" pitchFamily="2" charset="2"/>
              <a:buChar char=""/>
              <a:tabLst>
                <a:tab pos="1828800" algn="l"/>
              </a:tabLst>
            </a:pPr>
            <a:r>
              <a:rPr lang="en-IN" sz="2200" dirty="0">
                <a:latin typeface="Times New Roman" panose="02020603050405020304" pitchFamily="18" charset="0"/>
                <a:cs typeface="Times New Roman" panose="02020603050405020304" pitchFamily="18" charset="0"/>
              </a:rPr>
              <a:t>The score is displayed when the game is over. </a:t>
            </a:r>
          </a:p>
          <a:p>
            <a:pPr lvl="2" fontAlgn="base">
              <a:lnSpc>
                <a:spcPct val="107000"/>
              </a:lnSpc>
              <a:buSzPts val="1000"/>
              <a:buFont typeface="Wingdings" panose="05000000000000000000" pitchFamily="2" charset="2"/>
              <a:buChar char=""/>
              <a:tabLst>
                <a:tab pos="1371600" algn="l"/>
              </a:tabLst>
            </a:pPr>
            <a:r>
              <a:rPr lang="en-IN" sz="2200" dirty="0">
                <a:latin typeface="Times New Roman" panose="02020603050405020304" pitchFamily="18" charset="0"/>
                <a:cs typeface="Times New Roman" panose="02020603050405020304" pitchFamily="18" charset="0"/>
              </a:rPr>
              <a:t>Player’s Inputs</a:t>
            </a:r>
          </a:p>
          <a:p>
            <a:pPr lvl="3" fontAlgn="base">
              <a:lnSpc>
                <a:spcPct val="107000"/>
              </a:lnSpc>
              <a:buSzPts val="1000"/>
              <a:buFont typeface="Wingdings" panose="05000000000000000000" pitchFamily="2" charset="2"/>
              <a:buChar char=""/>
              <a:tabLst>
                <a:tab pos="1828800" algn="l"/>
              </a:tabLst>
            </a:pPr>
            <a:r>
              <a:rPr lang="en-IN" sz="2200" dirty="0">
                <a:latin typeface="Times New Roman" panose="02020603050405020304" pitchFamily="18" charset="0"/>
                <a:cs typeface="Times New Roman" panose="02020603050405020304" pitchFamily="18" charset="0"/>
              </a:rPr>
              <a:t>A+B to start the game </a:t>
            </a:r>
          </a:p>
          <a:p>
            <a:pPr lvl="3" fontAlgn="base">
              <a:lnSpc>
                <a:spcPct val="107000"/>
              </a:lnSpc>
              <a:buSzPts val="1000"/>
              <a:buFont typeface="Wingdings" panose="05000000000000000000" pitchFamily="2" charset="2"/>
              <a:buChar char=""/>
              <a:tabLst>
                <a:tab pos="1828800" algn="l"/>
              </a:tabLst>
            </a:pPr>
            <a:r>
              <a:rPr lang="en-IN" sz="2200" dirty="0">
                <a:latin typeface="Times New Roman" panose="02020603050405020304" pitchFamily="18" charset="0"/>
                <a:cs typeface="Times New Roman" panose="02020603050405020304" pitchFamily="18" charset="0"/>
              </a:rPr>
              <a:t>B to score a point </a:t>
            </a:r>
          </a:p>
          <a:p>
            <a:pPr marL="0" indent="0">
              <a:lnSpc>
                <a:spcPct val="107000"/>
              </a:lnSpc>
              <a:spcAft>
                <a:spcPts val="0"/>
              </a:spcAft>
              <a:buNone/>
            </a:pPr>
            <a:endParaRPr lang="en-IN" sz="2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043597" y="1584356"/>
            <a:ext cx="4807389" cy="435439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1714500" lvl="3" indent="-342900" fontAlgn="base">
              <a:lnSpc>
                <a:spcPct val="107000"/>
              </a:lnSpc>
              <a:buSzPts val="1000"/>
              <a:buFont typeface="Arial" panose="020B0604020202020204" pitchFamily="34" charset="0"/>
              <a:buChar char="•"/>
              <a:tabLst>
                <a:tab pos="1828800" algn="l"/>
              </a:tabLst>
            </a:pPr>
            <a:r>
              <a:rPr lang="en-IN" sz="2200" dirty="0">
                <a:latin typeface="Times New Roman" panose="02020603050405020304" pitchFamily="18" charset="0"/>
                <a:cs typeface="Times New Roman" panose="02020603050405020304" pitchFamily="18" charset="0"/>
              </a:rPr>
              <a:t>Starting state </a:t>
            </a:r>
          </a:p>
          <a:p>
            <a:pPr marL="2171700" lvl="4" indent="-342900" fontAlgn="base">
              <a:lnSpc>
                <a:spcPct val="107000"/>
              </a:lnSpc>
              <a:buSzPts val="1000"/>
              <a:buFont typeface="Wingdings" panose="05000000000000000000" pitchFamily="2" charset="2"/>
              <a:buChar char="q"/>
              <a:tabLst>
                <a:tab pos="2286000" algn="l"/>
              </a:tabLst>
            </a:pPr>
            <a:r>
              <a:rPr lang="en-IN" sz="2200" dirty="0">
                <a:latin typeface="Times New Roman" panose="02020603050405020304" pitchFamily="18" charset="0"/>
                <a:cs typeface="Times New Roman" panose="02020603050405020304" pitchFamily="18" charset="0"/>
              </a:rPr>
              <a:t>Switch to game running by pressing A+B.</a:t>
            </a:r>
          </a:p>
          <a:p>
            <a:pPr lvl="3" fontAlgn="base">
              <a:lnSpc>
                <a:spcPct val="107000"/>
              </a:lnSpc>
              <a:buSzPts val="1000"/>
              <a:buFont typeface="Wingdings" panose="05000000000000000000" pitchFamily="2" charset="2"/>
              <a:buChar char=""/>
              <a:tabLst>
                <a:tab pos="1828800" algn="l"/>
              </a:tabLst>
            </a:pPr>
            <a:r>
              <a:rPr lang="en-IN" sz="2200" dirty="0">
                <a:latin typeface="Times New Roman" panose="02020603050405020304" pitchFamily="18" charset="0"/>
                <a:cs typeface="Times New Roman" panose="02020603050405020304" pitchFamily="18" charset="0"/>
              </a:rPr>
              <a:t> Game is running  </a:t>
            </a:r>
          </a:p>
          <a:p>
            <a:pPr marL="2171700" lvl="4" indent="-342900" fontAlgn="base">
              <a:lnSpc>
                <a:spcPct val="107000"/>
              </a:lnSpc>
              <a:buSzPts val="1000"/>
              <a:buFont typeface="Wingdings" panose="05000000000000000000" pitchFamily="2" charset="2"/>
              <a:buChar char="q"/>
              <a:tabLst>
                <a:tab pos="2286000" algn="l"/>
              </a:tabLst>
            </a:pPr>
            <a:r>
              <a:rPr lang="en-IN" sz="2200" dirty="0">
                <a:latin typeface="Times New Roman" panose="02020603050405020304" pitchFamily="18" charset="0"/>
                <a:cs typeface="Times New Roman" panose="02020603050405020304" pitchFamily="18" charset="0"/>
              </a:rPr>
              <a:t>Switch to game over when the timer is 0.</a:t>
            </a:r>
          </a:p>
          <a:p>
            <a:pPr lvl="3" fontAlgn="base">
              <a:lnSpc>
                <a:spcPct val="107000"/>
              </a:lnSpc>
              <a:buSzPts val="1000"/>
              <a:buFont typeface="Wingdings" panose="05000000000000000000" pitchFamily="2" charset="2"/>
              <a:buChar char=""/>
              <a:tabLst>
                <a:tab pos="1828800" algn="l"/>
              </a:tabLst>
            </a:pPr>
            <a:r>
              <a:rPr lang="en-IN" sz="2200" dirty="0">
                <a:latin typeface="Times New Roman" panose="02020603050405020304" pitchFamily="18" charset="0"/>
                <a:cs typeface="Times New Roman" panose="02020603050405020304" pitchFamily="18" charset="0"/>
              </a:rPr>
              <a:t> Game over </a:t>
            </a:r>
          </a:p>
          <a:p>
            <a:pPr marL="2171700" lvl="4" indent="-342900" fontAlgn="base">
              <a:lnSpc>
                <a:spcPct val="107000"/>
              </a:lnSpc>
              <a:buSzPts val="1000"/>
              <a:buFont typeface="Wingdings" panose="05000000000000000000" pitchFamily="2" charset="2"/>
              <a:buChar char="q"/>
              <a:tabLst>
                <a:tab pos="2286000" algn="l"/>
              </a:tabLst>
            </a:pPr>
            <a:r>
              <a:rPr lang="en-IN" sz="2200" dirty="0">
                <a:latin typeface="Times New Roman" panose="02020603050405020304" pitchFamily="18" charset="0"/>
                <a:cs typeface="Times New Roman" panose="02020603050405020304" pitchFamily="18" charset="0"/>
              </a:rPr>
              <a:t>Switch to game running by pressing A+B.</a:t>
            </a:r>
          </a:p>
          <a:p>
            <a:endParaRPr lang="en-IN"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spTree>
    <p:extLst>
      <p:ext uri="{BB962C8B-B14F-4D97-AF65-F5344CB8AC3E}">
        <p14:creationId xmlns:p14="http://schemas.microsoft.com/office/powerpoint/2010/main" val="1059505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Button Click Game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969" y="6185639"/>
            <a:ext cx="1197643" cy="672361"/>
          </a:xfrm>
          <a:prstGeom prst="rect">
            <a:avLst/>
          </a:prstGeom>
        </p:spPr>
      </p:pic>
      <p:pic>
        <p:nvPicPr>
          <p:cNvPr id="4" name="Picture 4" descr="Graphical user interface, text, application, chat or text message&#10;&#10;Description automatically generated">
            <a:extLst>
              <a:ext uri="{FF2B5EF4-FFF2-40B4-BE49-F238E27FC236}">
                <a16:creationId xmlns:a16="http://schemas.microsoft.com/office/drawing/2014/main" id="{039F2E98-2FA3-44FF-A0BA-272D2E807A4A}"/>
              </a:ext>
            </a:extLst>
          </p:cNvPr>
          <p:cNvPicPr>
            <a:picLocks noChangeAspect="1"/>
          </p:cNvPicPr>
          <p:nvPr/>
        </p:nvPicPr>
        <p:blipFill>
          <a:blip r:embed="rId3"/>
          <a:stretch>
            <a:fillRect/>
          </a:stretch>
        </p:blipFill>
        <p:spPr>
          <a:xfrm>
            <a:off x="687137" y="1687113"/>
            <a:ext cx="10135936" cy="4793878"/>
          </a:xfrm>
          <a:prstGeom prst="rect">
            <a:avLst/>
          </a:prstGeom>
        </p:spPr>
      </p:pic>
    </p:spTree>
    <p:extLst>
      <p:ext uri="{BB962C8B-B14F-4D97-AF65-F5344CB8AC3E}">
        <p14:creationId xmlns:p14="http://schemas.microsoft.com/office/powerpoint/2010/main" val="3881172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E5C1-66FC-4A20-84B8-CC03CDD020CD}"/>
              </a:ext>
            </a:extLst>
          </p:cNvPr>
          <p:cNvSpPr>
            <a:spLocks noGrp="1"/>
          </p:cNvSpPr>
          <p:nvPr>
            <p:ph type="title"/>
          </p:nvPr>
        </p:nvSpPr>
        <p:spPr>
          <a:xfrm>
            <a:off x="522514" y="246743"/>
            <a:ext cx="11176000" cy="856343"/>
          </a:xfrm>
        </p:spPr>
        <p:txBody>
          <a:bodyPr>
            <a:normAutofit/>
          </a:bodyPr>
          <a:lstStyle/>
          <a:p>
            <a:r>
              <a:rPr lang="en-IN" b="1" u="sng" dirty="0"/>
              <a:t>Micro:bit Hardware</a:t>
            </a:r>
          </a:p>
        </p:txBody>
      </p:sp>
      <p:pic>
        <p:nvPicPr>
          <p:cNvPr id="2050" name="Picture 2" descr="labelled micro:bit device front and back">
            <a:extLst>
              <a:ext uri="{FF2B5EF4-FFF2-40B4-BE49-F238E27FC236}">
                <a16:creationId xmlns:a16="http://schemas.microsoft.com/office/drawing/2014/main" id="{35F86741-92DC-4DA1-81E4-0790034C90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2514" y="986971"/>
            <a:ext cx="11176000" cy="5442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EA6437-8870-478E-AB06-ADA85A5A3F01}"/>
              </a:ext>
            </a:extLst>
          </p:cNvPr>
          <p:cNvSpPr/>
          <p:nvPr/>
        </p:nvSpPr>
        <p:spPr>
          <a:xfrm>
            <a:off x="6431589" y="6581001"/>
            <a:ext cx="3587842" cy="276999"/>
          </a:xfrm>
          <a:prstGeom prst="rect">
            <a:avLst/>
          </a:prstGeom>
        </p:spPr>
        <p:txBody>
          <a:bodyPr wrap="none">
            <a:spAutoFit/>
          </a:bodyPr>
          <a:lstStyle/>
          <a:p>
            <a:r>
              <a:rPr lang="en-IN" sz="1200" dirty="0">
                <a:hlinkClick r:id="rId3"/>
              </a:rPr>
              <a:t>https://microbit.org/get-started/user-guide/overview/</a:t>
            </a:r>
            <a:endParaRPr lang="en-IN" sz="1200"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5065" y="6093647"/>
            <a:ext cx="1197643" cy="672361"/>
          </a:xfrm>
          <a:prstGeom prst="rect">
            <a:avLst/>
          </a:prstGeom>
        </p:spPr>
      </p:pic>
    </p:spTree>
    <p:extLst>
      <p:ext uri="{BB962C8B-B14F-4D97-AF65-F5344CB8AC3E}">
        <p14:creationId xmlns:p14="http://schemas.microsoft.com/office/powerpoint/2010/main" val="3279890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90CD-EBF4-4D7E-866B-1E91C2B34DC8}"/>
              </a:ext>
            </a:extLst>
          </p:cNvPr>
          <p:cNvSpPr>
            <a:spLocks noGrp="1"/>
          </p:cNvSpPr>
          <p:nvPr>
            <p:ph type="title"/>
          </p:nvPr>
        </p:nvSpPr>
        <p:spPr/>
        <p:txBody>
          <a:bodyPr/>
          <a:lstStyle/>
          <a:p>
            <a:r>
              <a:rPr lang="en-US" dirty="0">
                <a:cs typeface="Calibri Light"/>
              </a:rPr>
              <a:t>Practice: Snap the Dot</a:t>
            </a:r>
            <a:endParaRPr lang="en-US" dirty="0"/>
          </a:p>
        </p:txBody>
      </p:sp>
      <p:sp>
        <p:nvSpPr>
          <p:cNvPr id="3" name="Content Placeholder 2">
            <a:extLst>
              <a:ext uri="{FF2B5EF4-FFF2-40B4-BE49-F238E27FC236}">
                <a16:creationId xmlns:a16="http://schemas.microsoft.com/office/drawing/2014/main" id="{039E6DCB-4718-4A9E-818C-F4C10C454FA9}"/>
              </a:ext>
            </a:extLst>
          </p:cNvPr>
          <p:cNvSpPr>
            <a:spLocks noGrp="1"/>
          </p:cNvSpPr>
          <p:nvPr>
            <p:ph idx="1"/>
          </p:nvPr>
        </p:nvSpPr>
        <p:spPr>
          <a:xfrm>
            <a:off x="838199" y="1825625"/>
            <a:ext cx="4841669" cy="1506050"/>
          </a:xfr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t">
            <a:normAutofit fontScale="92500" lnSpcReduction="10000"/>
          </a:bodyPr>
          <a:lstStyle/>
          <a:p>
            <a:r>
              <a:rPr lang="en-US" dirty="0">
                <a:ea typeface="+mn-lt"/>
                <a:cs typeface="+mn-lt"/>
              </a:rPr>
              <a:t>Snap the dot is a game where the player has to press </a:t>
            </a:r>
            <a:r>
              <a:rPr lang="en-US" b="1" dirty="0">
                <a:ea typeface="+mn-lt"/>
                <a:cs typeface="+mn-lt"/>
              </a:rPr>
              <a:t>A</a:t>
            </a:r>
            <a:r>
              <a:rPr lang="en-US" dirty="0">
                <a:ea typeface="+mn-lt"/>
                <a:cs typeface="+mn-lt"/>
              </a:rPr>
              <a:t> exactly when the dot reaches the center of the screen.</a:t>
            </a:r>
            <a:endParaRPr lang="en-US" dirty="0"/>
          </a:p>
        </p:txBody>
      </p:sp>
      <p:sp>
        <p:nvSpPr>
          <p:cNvPr id="4" name="Footer Placeholder 3">
            <a:extLst>
              <a:ext uri="{FF2B5EF4-FFF2-40B4-BE49-F238E27FC236}">
                <a16:creationId xmlns:a16="http://schemas.microsoft.com/office/drawing/2014/main" id="{7944C84E-AD6D-4D42-B396-21466A938864}"/>
              </a:ext>
            </a:extLst>
          </p:cNvPr>
          <p:cNvSpPr>
            <a:spLocks noGrp="1"/>
          </p:cNvSpPr>
          <p:nvPr>
            <p:ph type="ftr" sz="quarter" idx="11"/>
          </p:nvPr>
        </p:nvSpPr>
        <p:spPr/>
        <p:txBody>
          <a:bodyPr/>
          <a:lstStyle/>
          <a:p>
            <a:endParaRPr lang="en-IN"/>
          </a:p>
        </p:txBody>
      </p:sp>
      <p:sp>
        <p:nvSpPr>
          <p:cNvPr id="5" name="TextBox 4"/>
          <p:cNvSpPr txBox="1"/>
          <p:nvPr/>
        </p:nvSpPr>
        <p:spPr>
          <a:xfrm>
            <a:off x="8359367" y="1589760"/>
            <a:ext cx="182880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b="1" dirty="0"/>
              <a:t>Create a sprite</a:t>
            </a:r>
          </a:p>
          <a:p>
            <a:endParaRPr lang="en-IN" dirty="0"/>
          </a:p>
        </p:txBody>
      </p:sp>
      <p:pic>
        <p:nvPicPr>
          <p:cNvPr id="6" name="Picture 5"/>
          <p:cNvPicPr>
            <a:picLocks noChangeAspect="1"/>
          </p:cNvPicPr>
          <p:nvPr/>
        </p:nvPicPr>
        <p:blipFill>
          <a:blip r:embed="rId2"/>
          <a:stretch>
            <a:fillRect/>
          </a:stretch>
        </p:blipFill>
        <p:spPr>
          <a:xfrm>
            <a:off x="5679869" y="2371028"/>
            <a:ext cx="5641063" cy="2079210"/>
          </a:xfrm>
          <a:prstGeom prst="rect">
            <a:avLst/>
          </a:prstGeom>
        </p:spPr>
      </p:pic>
      <p:sp>
        <p:nvSpPr>
          <p:cNvPr id="8" name="TextBox 7"/>
          <p:cNvSpPr txBox="1"/>
          <p:nvPr/>
        </p:nvSpPr>
        <p:spPr>
          <a:xfrm>
            <a:off x="1818238" y="3795776"/>
            <a:ext cx="182880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b="1" dirty="0"/>
              <a:t>Move the dot</a:t>
            </a:r>
          </a:p>
          <a:p>
            <a:endParaRPr lang="en-IN" dirty="0"/>
          </a:p>
        </p:txBody>
      </p:sp>
      <p:pic>
        <p:nvPicPr>
          <p:cNvPr id="9" name="Picture 8"/>
          <p:cNvPicPr>
            <a:picLocks noChangeAspect="1"/>
          </p:cNvPicPr>
          <p:nvPr/>
        </p:nvPicPr>
        <p:blipFill>
          <a:blip r:embed="rId3"/>
          <a:stretch>
            <a:fillRect/>
          </a:stretch>
        </p:blipFill>
        <p:spPr>
          <a:xfrm>
            <a:off x="1127177" y="4433593"/>
            <a:ext cx="10517068" cy="2105319"/>
          </a:xfrm>
          <a:prstGeom prst="rect">
            <a:avLst/>
          </a:prstGeom>
        </p:spPr>
      </p:pic>
    </p:spTree>
    <p:extLst>
      <p:ext uri="{BB962C8B-B14F-4D97-AF65-F5344CB8AC3E}">
        <p14:creationId xmlns:p14="http://schemas.microsoft.com/office/powerpoint/2010/main" val="1528261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Light"/>
              </a:rPr>
              <a:t>Snap the Dot</a:t>
            </a:r>
            <a:endParaRPr lang="en-IN" dirty="0"/>
          </a:p>
        </p:txBody>
      </p:sp>
      <p:sp>
        <p:nvSpPr>
          <p:cNvPr id="4" name="Footer Placeholder 3"/>
          <p:cNvSpPr>
            <a:spLocks noGrp="1"/>
          </p:cNvSpPr>
          <p:nvPr>
            <p:ph type="ftr" sz="quarter" idx="11"/>
          </p:nvPr>
        </p:nvSpPr>
        <p:spPr/>
        <p:txBody>
          <a:bodyPr/>
          <a:lstStyle/>
          <a:p>
            <a:endParaRPr lang="en-IN"/>
          </a:p>
        </p:txBody>
      </p:sp>
      <p:sp>
        <p:nvSpPr>
          <p:cNvPr id="5" name="TextBox 4"/>
          <p:cNvSpPr txBox="1"/>
          <p:nvPr/>
        </p:nvSpPr>
        <p:spPr>
          <a:xfrm>
            <a:off x="995881" y="2218099"/>
            <a:ext cx="126748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dirty="0"/>
              <a:t>Bounce</a:t>
            </a:r>
          </a:p>
        </p:txBody>
      </p:sp>
      <p:pic>
        <p:nvPicPr>
          <p:cNvPr id="6" name="Picture 5"/>
          <p:cNvPicPr>
            <a:picLocks noChangeAspect="1"/>
          </p:cNvPicPr>
          <p:nvPr/>
        </p:nvPicPr>
        <p:blipFill>
          <a:blip r:embed="rId2"/>
          <a:stretch>
            <a:fillRect/>
          </a:stretch>
        </p:blipFill>
        <p:spPr>
          <a:xfrm>
            <a:off x="351223" y="2894993"/>
            <a:ext cx="4391638" cy="3277057"/>
          </a:xfrm>
          <a:prstGeom prst="rect">
            <a:avLst/>
          </a:prstGeom>
        </p:spPr>
      </p:pic>
      <p:sp>
        <p:nvSpPr>
          <p:cNvPr id="7" name="TextBox 6"/>
          <p:cNvSpPr txBox="1"/>
          <p:nvPr/>
        </p:nvSpPr>
        <p:spPr>
          <a:xfrm>
            <a:off x="7324253" y="2480650"/>
            <a:ext cx="224526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dirty="0"/>
              <a:t>Button A pressed</a:t>
            </a:r>
          </a:p>
        </p:txBody>
      </p:sp>
      <p:pic>
        <p:nvPicPr>
          <p:cNvPr id="8" name="Picture 7"/>
          <p:cNvPicPr>
            <a:picLocks noChangeAspect="1"/>
          </p:cNvPicPr>
          <p:nvPr/>
        </p:nvPicPr>
        <p:blipFill>
          <a:blip r:embed="rId3"/>
          <a:stretch>
            <a:fillRect/>
          </a:stretch>
        </p:blipFill>
        <p:spPr>
          <a:xfrm>
            <a:off x="5641121" y="3161869"/>
            <a:ext cx="5925377" cy="3467584"/>
          </a:xfrm>
          <a:prstGeom prst="rect">
            <a:avLst/>
          </a:prstGeom>
        </p:spPr>
      </p:pic>
    </p:spTree>
    <p:extLst>
      <p:ext uri="{BB962C8B-B14F-4D97-AF65-F5344CB8AC3E}">
        <p14:creationId xmlns:p14="http://schemas.microsoft.com/office/powerpoint/2010/main" val="1647993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Snap the Dot</a:t>
            </a:r>
          </a:p>
        </p:txBody>
      </p:sp>
      <p:pic>
        <p:nvPicPr>
          <p:cNvPr id="5" name="Content Placeholder 4"/>
          <p:cNvPicPr>
            <a:picLocks noGrp="1" noChangeAspect="1"/>
          </p:cNvPicPr>
          <p:nvPr>
            <p:ph idx="1"/>
          </p:nvPr>
        </p:nvPicPr>
        <p:blipFill>
          <a:blip r:embed="rId2"/>
          <a:stretch>
            <a:fillRect/>
          </a:stretch>
        </p:blipFill>
        <p:spPr>
          <a:xfrm>
            <a:off x="1940146" y="1825625"/>
            <a:ext cx="8311707" cy="4351338"/>
          </a:xfrm>
          <a:prstGeom prst="rect">
            <a:avLst/>
          </a:prstGeom>
        </p:spPr>
      </p:pic>
      <p:sp>
        <p:nvSpPr>
          <p:cNvPr id="4" name="Footer Placeholder 3"/>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391301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fontAlgn="base"/>
            <a:r>
              <a:rPr lang="en-US" sz="2800" b="1" i="0" dirty="0">
                <a:solidFill>
                  <a:srgbClr val="000000"/>
                </a:solidFill>
                <a:effectLst/>
                <a:latin typeface="Calibri" panose="020F0502020204030204" pitchFamily="34" charset="0"/>
                <a:ea typeface="MS Mincho" panose="02020609040205080304" pitchFamily="49" charset="-128"/>
              </a:rPr>
              <a:t>Session 6: Experiment With Light</a:t>
            </a:r>
            <a:r>
              <a:rPr lang="en-US" sz="2800" b="0" i="0" dirty="0">
                <a:solidFill>
                  <a:srgbClr val="000000"/>
                </a:solidFill>
                <a:effectLst/>
                <a:latin typeface="Calibri" panose="020F0502020204030204" pitchFamily="34" charset="0"/>
                <a:ea typeface="MS Mincho" panose="02020609040205080304" pitchFamily="49" charset="-128"/>
              </a:rPr>
              <a:t>  </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Topic:</a:t>
            </a:r>
            <a:r>
              <a:rPr lang="en-US" sz="2800" b="0"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Sensing</a:t>
            </a:r>
            <a:r>
              <a:rPr lang="en-US" sz="2800" b="0" i="0" dirty="0">
                <a:solidFill>
                  <a:srgbClr val="333333"/>
                </a:solidFill>
                <a:effectLst/>
                <a:latin typeface="Calibri" panose="020F0502020204030204" pitchFamily="34" charset="0"/>
                <a:ea typeface="MS Mincho" panose="02020609040205080304" pitchFamily="49" charset="-128"/>
              </a:rPr>
              <a:t> light levels and their application  </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333333"/>
                </a:solidFill>
                <a:effectLst/>
                <a:latin typeface="Calibri" panose="020F0502020204030204" pitchFamily="34" charset="0"/>
                <a:ea typeface="MS Mincho" panose="02020609040205080304" pitchFamily="49" charset="-128"/>
              </a:rPr>
              <a:t>Activities:</a:t>
            </a:r>
            <a:r>
              <a:rPr lang="en-US" sz="2800" b="0" i="0" dirty="0">
                <a:solidFill>
                  <a:srgbClr val="333333"/>
                </a:solidFill>
                <a:effectLst/>
                <a:latin typeface="MS Mincho" panose="02020609040205080304" pitchFamily="49" charset="-128"/>
                <a:ea typeface="MS Mincho" panose="02020609040205080304" pitchFamily="49" charset="-128"/>
              </a:rPr>
              <a:t> </a:t>
            </a:r>
            <a:r>
              <a:rPr lang="en-US" sz="2800" b="0" i="0" dirty="0">
                <a:solidFill>
                  <a:srgbClr val="333333"/>
                </a:solidFill>
                <a:effectLst/>
                <a:latin typeface="Calibri" panose="020F0502020204030204" pitchFamily="34" charset="0"/>
                <a:ea typeface="MS Mincho" panose="02020609040205080304" pitchFamily="49" charset="-128"/>
              </a:rPr>
              <a:t>Display room brightness level in numbers and by plotting graph   </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Practice</a:t>
            </a:r>
            <a:r>
              <a:rPr lang="en-US" sz="2800" b="1"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Create a </a:t>
            </a:r>
            <a:r>
              <a:rPr lang="en-US" sz="2800" b="0" i="0" dirty="0" err="1">
                <a:solidFill>
                  <a:srgbClr val="000000"/>
                </a:solidFill>
                <a:effectLst/>
                <a:latin typeface="Calibri" panose="020F0502020204030204" pitchFamily="34" charset="0"/>
                <a:ea typeface="MS Mincho" panose="02020609040205080304" pitchFamily="49" charset="-128"/>
              </a:rPr>
              <a:t>microbit</a:t>
            </a:r>
            <a:r>
              <a:rPr lang="en-US" sz="2800" b="0" i="0" dirty="0">
                <a:solidFill>
                  <a:srgbClr val="000000"/>
                </a:solidFill>
                <a:effectLst/>
                <a:latin typeface="Calibri" panose="020F0502020204030204" pitchFamily="34" charset="0"/>
                <a:ea typeface="MS Mincho" panose="02020609040205080304" pitchFamily="49" charset="-128"/>
              </a:rPr>
              <a:t> display that lights up automatically when night falls   </a:t>
            </a:r>
            <a:endParaRPr lang="en-US" sz="2800" b="0" i="0" dirty="0">
              <a:solidFill>
                <a:srgbClr val="000000"/>
              </a:solidFill>
              <a:effectLst/>
              <a:latin typeface="MS Mincho" panose="02020609040205080304" pitchFamily="49" charset="-128"/>
              <a:ea typeface="MS Mincho" panose="02020609040205080304" pitchFamily="49" charset="-128"/>
            </a:endParaRPr>
          </a:p>
          <a:p>
            <a:pPr marL="0" indent="0">
              <a:buNone/>
            </a:pP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3722671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7383" y="243335"/>
            <a:ext cx="11560629" cy="6444847"/>
          </a:xfrm>
        </p:spPr>
        <p:txBody>
          <a:bodyPr vert="horz" lIns="91440" tIns="45720" rIns="91440" bIns="45720" rtlCol="0" anchor="t">
            <a:normAutofit/>
          </a:bodyPr>
          <a:lstStyle/>
          <a:p>
            <a:endParaRPr lang="en-IN" sz="2400" b="1" u="sng" dirty="0"/>
          </a:p>
          <a:p>
            <a:endParaRPr lang="en-IN" sz="3600" b="1" u="sng" dirty="0"/>
          </a:p>
          <a:p>
            <a:r>
              <a:rPr lang="en-IN" sz="3600" b="1" u="sng" dirty="0" err="1"/>
              <a:t>Microbit</a:t>
            </a:r>
            <a:r>
              <a:rPr lang="en-IN" sz="3600" b="1" u="sng" dirty="0"/>
              <a:t> LED display as light sensor </a:t>
            </a:r>
          </a:p>
          <a:p>
            <a:pPr marL="457200" indent="-457200">
              <a:buFont typeface="Arial" panose="020B0604020202020204" pitchFamily="34" charset="0"/>
              <a:buChar char="•"/>
            </a:pPr>
            <a:r>
              <a:rPr lang="en-IN" sz="2600" dirty="0">
                <a:latin typeface="+mj-lt"/>
              </a:rPr>
              <a:t>The LEDs on the </a:t>
            </a:r>
            <a:r>
              <a:rPr lang="en-IN" sz="2600" dirty="0" err="1">
                <a:latin typeface="+mj-lt"/>
              </a:rPr>
              <a:t>microbit</a:t>
            </a:r>
            <a:r>
              <a:rPr lang="en-IN" sz="2600" dirty="0">
                <a:latin typeface="+mj-lt"/>
              </a:rPr>
              <a:t> can also work as an input device light sensor, measuring the amount of light falling on them.</a:t>
            </a:r>
          </a:p>
          <a:p>
            <a:pPr marL="457200" indent="-457200">
              <a:buFont typeface="Arial" panose="020B0604020202020204" pitchFamily="34" charset="0"/>
              <a:buChar char="•"/>
            </a:pPr>
            <a:r>
              <a:rPr lang="en-IN" sz="2600" dirty="0">
                <a:latin typeface="+mj-lt"/>
              </a:rPr>
              <a:t>This means that </a:t>
            </a:r>
            <a:r>
              <a:rPr lang="en-IN" sz="2600" dirty="0" err="1">
                <a:latin typeface="+mj-lt"/>
              </a:rPr>
              <a:t>microbit</a:t>
            </a:r>
            <a:r>
              <a:rPr lang="en-IN" sz="2600" dirty="0">
                <a:latin typeface="+mj-lt"/>
              </a:rPr>
              <a:t> programs can make different things happen depending on how light or dark it is.</a:t>
            </a:r>
          </a:p>
          <a:p>
            <a:endParaRPr lang="en-IN" sz="3600" b="1" u="sng" dirty="0"/>
          </a:p>
          <a:p>
            <a:endParaRPr lang="en-IN" sz="3600" b="1" u="sng" dirty="0">
              <a:latin typeface="Calibri" panose="020F0502020204030204"/>
              <a:cs typeface="Calibri" panose="020F0502020204030204"/>
            </a:endParaRPr>
          </a:p>
          <a:p>
            <a:endParaRPr lang="en-IN" sz="2600" dirty="0">
              <a:latin typeface="+mj-lt"/>
              <a:cs typeface="Calibri Light"/>
            </a:endParaRPr>
          </a:p>
          <a:p>
            <a:endParaRPr lang="en-IN" sz="2400" dirty="0"/>
          </a:p>
        </p:txBody>
      </p:sp>
      <p:pic>
        <p:nvPicPr>
          <p:cNvPr id="8" name="Picture 4" descr="LED Array">
            <a:extLst>
              <a:ext uri="{FF2B5EF4-FFF2-40B4-BE49-F238E27FC236}">
                <a16:creationId xmlns:a16="http://schemas.microsoft.com/office/drawing/2014/main" id="{696F3F9C-EC2A-4936-8FB1-E20BF1324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499" y="243335"/>
            <a:ext cx="2593434" cy="1703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30891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3B7A-EB16-4B36-98A6-4CE13A17DE6F}"/>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4400">
                <a:solidFill>
                  <a:srgbClr val="000000"/>
                </a:solidFill>
              </a:rPr>
              <a:t>Let's check the Room brightness</a:t>
            </a:r>
          </a:p>
        </p:txBody>
      </p:sp>
      <p:sp>
        <p:nvSpPr>
          <p:cNvPr id="4" name="Text Placeholder 3">
            <a:extLst>
              <a:ext uri="{FF2B5EF4-FFF2-40B4-BE49-F238E27FC236}">
                <a16:creationId xmlns:a16="http://schemas.microsoft.com/office/drawing/2014/main" id="{0FD24DAC-8294-42B8-94C8-0F362984DD76}"/>
              </a:ext>
            </a:extLst>
          </p:cNvPr>
          <p:cNvSpPr>
            <a:spLocks noGrp="1"/>
          </p:cNvSpPr>
          <p:nvPr>
            <p:ph type="body" sz="half" idx="2"/>
          </p:nvPr>
        </p:nvSpPr>
        <p:spPr>
          <a:xfrm>
            <a:off x="6090574" y="2421682"/>
            <a:ext cx="4977578" cy="3639289"/>
          </a:xfrm>
        </p:spPr>
        <p:txBody>
          <a:bodyPr vert="horz" lIns="91440" tIns="45720" rIns="91440" bIns="45720" rtlCol="0" anchor="ctr">
            <a:normAutofit/>
          </a:bodyPr>
          <a:lstStyle/>
          <a:p>
            <a:pPr indent="-228600">
              <a:buFont typeface="Arial" panose="020B0604020202020204" pitchFamily="34" charset="0"/>
              <a:buChar char="•"/>
            </a:pPr>
            <a:r>
              <a:rPr lang="en-US" sz="2000">
                <a:solidFill>
                  <a:srgbClr val="000000"/>
                </a:solidFill>
              </a:rPr>
              <a:t>LEDs are used as input device to check light level.</a:t>
            </a:r>
          </a:p>
          <a:p>
            <a:pPr indent="-228600">
              <a:buFont typeface="Arial" panose="020B0604020202020204" pitchFamily="34" charset="0"/>
              <a:buChar char="•"/>
            </a:pPr>
            <a:r>
              <a:rPr lang="en-US" sz="2000">
                <a:solidFill>
                  <a:srgbClr val="000000"/>
                </a:solidFill>
              </a:rPr>
              <a:t>LEDs are also used as an output device to display light level.</a:t>
            </a:r>
          </a:p>
          <a:p>
            <a:pPr indent="-228600">
              <a:buFont typeface="Arial" panose="020B0604020202020204" pitchFamily="34" charset="0"/>
              <a:buChar char="•"/>
            </a:pPr>
            <a:r>
              <a:rPr lang="en-US" sz="2000">
                <a:solidFill>
                  <a:srgbClr val="000000"/>
                </a:solidFill>
              </a:rPr>
              <a:t>Simultaneously it's not possible.</a:t>
            </a:r>
          </a:p>
          <a:p>
            <a:pPr indent="-228600">
              <a:buFont typeface="Arial" panose="020B0604020202020204" pitchFamily="34" charset="0"/>
              <a:buChar char="•"/>
            </a:pPr>
            <a:r>
              <a:rPr lang="en-US" sz="2000">
                <a:solidFill>
                  <a:srgbClr val="000000"/>
                </a:solidFill>
              </a:rPr>
              <a:t>Therefore, we will add pause and clear screen</a:t>
            </a:r>
          </a:p>
        </p:txBody>
      </p:sp>
      <p:pic>
        <p:nvPicPr>
          <p:cNvPr id="5" name="Picture 5" descr="Graphical user interface, text, application&#10;&#10;Description automatically generated">
            <a:extLst>
              <a:ext uri="{FF2B5EF4-FFF2-40B4-BE49-F238E27FC236}">
                <a16:creationId xmlns:a16="http://schemas.microsoft.com/office/drawing/2014/main" id="{B8502AF5-F1AB-4108-B038-B0F2E4AA4467}"/>
              </a:ext>
            </a:extLst>
          </p:cNvPr>
          <p:cNvPicPr>
            <a:picLocks noChangeAspect="1"/>
          </p:cNvPicPr>
          <p:nvPr/>
        </p:nvPicPr>
        <p:blipFill rotWithShape="1">
          <a:blip r:embed="rId2">
            <a:alphaModFix/>
          </a:blip>
          <a:srcRect r="24841"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pic>
        <p:nvPicPr>
          <p:cNvPr id="3" name="Picture 2" descr="Logo, company name&#10;&#10;Description automatically generated">
            <a:extLst>
              <a:ext uri="{FF2B5EF4-FFF2-40B4-BE49-F238E27FC236}">
                <a16:creationId xmlns:a16="http://schemas.microsoft.com/office/drawing/2014/main" id="{2AFED2F5-5022-48E0-9ED3-8A1D342A0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4280169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34D366-A8D8-419E-89FE-19642EFDA42F}"/>
              </a:ext>
            </a:extLst>
          </p:cNvPr>
          <p:cNvSpPr>
            <a:spLocks noGrp="1"/>
          </p:cNvSpPr>
          <p:nvPr>
            <p:ph type="title"/>
          </p:nvPr>
        </p:nvSpPr>
        <p:spPr>
          <a:xfrm>
            <a:off x="537890" y="251792"/>
            <a:ext cx="10690233" cy="1590262"/>
          </a:xfrm>
        </p:spPr>
        <p:txBody>
          <a:bodyPr>
            <a:normAutofit fontScale="90000"/>
          </a:bodyPr>
          <a:lstStyle/>
          <a:p>
            <a:r>
              <a:rPr lang="en-IN" sz="4000" b="1" u="sng" dirty="0">
                <a:latin typeface="+mn-lt"/>
                <a:ea typeface="+mn-ea"/>
                <a:cs typeface="+mn-cs"/>
              </a:rPr>
              <a:t>Sunlight Sensor</a:t>
            </a:r>
            <a:br>
              <a:rPr lang="en-IN" b="1" dirty="0"/>
            </a:br>
            <a:r>
              <a:rPr lang="en-IN" b="1" dirty="0"/>
              <a:t>	-  </a:t>
            </a:r>
            <a:r>
              <a:rPr lang="en-IN" sz="2700" b="1" i="1" dirty="0"/>
              <a:t>Turn the LED display into a sensor to </a:t>
            </a:r>
            <a:br>
              <a:rPr lang="en-IN" sz="2700" b="1" i="1" dirty="0"/>
            </a:br>
            <a:r>
              <a:rPr lang="en-IN" sz="2700" b="1" i="1" dirty="0"/>
              <a:t>                   make your </a:t>
            </a:r>
            <a:r>
              <a:rPr lang="en-IN" sz="2700" b="1" i="1" dirty="0" err="1"/>
              <a:t>micro:bit</a:t>
            </a:r>
            <a:r>
              <a:rPr lang="en-IN" sz="2700" b="1" i="1" dirty="0"/>
              <a:t> react to light.</a:t>
            </a:r>
            <a:endParaRPr lang="en-IN" sz="2700" b="1" i="1" u="sng" dirty="0"/>
          </a:p>
        </p:txBody>
      </p:sp>
      <p:sp>
        <p:nvSpPr>
          <p:cNvPr id="3" name="Content Placeholder 2">
            <a:extLst>
              <a:ext uri="{FF2B5EF4-FFF2-40B4-BE49-F238E27FC236}">
                <a16:creationId xmlns:a16="http://schemas.microsoft.com/office/drawing/2014/main" id="{AA0E3F67-7562-4AA6-9FD4-CAB0B02E083A}"/>
              </a:ext>
            </a:extLst>
          </p:cNvPr>
          <p:cNvSpPr>
            <a:spLocks noGrp="1"/>
          </p:cNvSpPr>
          <p:nvPr>
            <p:ph idx="1"/>
          </p:nvPr>
        </p:nvSpPr>
        <p:spPr>
          <a:xfrm>
            <a:off x="901148" y="2311604"/>
            <a:ext cx="10326975" cy="4427126"/>
          </a:xfrm>
        </p:spPr>
        <p:txBody>
          <a:bodyPr vert="horz" lIns="91440" tIns="45720" rIns="91440" bIns="45720" rtlCol="0" anchor="t">
            <a:normAutofit/>
          </a:bodyPr>
          <a:lstStyle/>
          <a:p>
            <a:r>
              <a:rPr lang="en-IN" sz="2600" dirty="0">
                <a:latin typeface="+mj-lt"/>
              </a:rPr>
              <a:t>The program uses an ‘if… else’ statement to show the sun image only if the light level is greater than (&gt;) a certain level.</a:t>
            </a:r>
          </a:p>
          <a:p>
            <a:r>
              <a:rPr lang="en-IN" sz="2600" dirty="0">
                <a:latin typeface="+mj-lt"/>
              </a:rPr>
              <a:t>Flash this program onto the </a:t>
            </a:r>
            <a:r>
              <a:rPr lang="en-IN" sz="2600" dirty="0" err="1">
                <a:latin typeface="+mj-lt"/>
              </a:rPr>
              <a:t>microbit</a:t>
            </a:r>
            <a:r>
              <a:rPr lang="en-IN" sz="2600" dirty="0">
                <a:latin typeface="+mj-lt"/>
              </a:rPr>
              <a:t> and shine a light source, like a torch, daylight or bright ceiling light on to the </a:t>
            </a:r>
            <a:r>
              <a:rPr lang="en-IN" sz="2600" dirty="0" err="1">
                <a:latin typeface="+mj-lt"/>
              </a:rPr>
              <a:t>microbit</a:t>
            </a:r>
            <a:r>
              <a:rPr lang="en-IN" sz="2600" dirty="0">
                <a:latin typeface="+mj-lt"/>
              </a:rPr>
              <a:t>, and you should see the sun appear.</a:t>
            </a:r>
          </a:p>
          <a:p>
            <a:r>
              <a:rPr lang="en-IN" sz="2600" dirty="0">
                <a:latin typeface="+mj-lt"/>
              </a:rPr>
              <a:t>Cover the </a:t>
            </a:r>
            <a:r>
              <a:rPr lang="en-IN" sz="2600" dirty="0" err="1">
                <a:latin typeface="+mj-lt"/>
              </a:rPr>
              <a:t>microbit</a:t>
            </a:r>
            <a:r>
              <a:rPr lang="en-IN" sz="2600" dirty="0">
                <a:latin typeface="+mj-lt"/>
              </a:rPr>
              <a:t> with your hand and the sun icon should vanish.</a:t>
            </a:r>
          </a:p>
          <a:p>
            <a:r>
              <a:rPr lang="en-IN" sz="2600" dirty="0">
                <a:latin typeface="+mj-lt"/>
              </a:rPr>
              <a:t>If it doesn’t work, try making the 100 number smaller to suit the lighting where you are.</a:t>
            </a:r>
          </a:p>
          <a:p>
            <a:pPr marL="0" indent="0">
              <a:buNone/>
            </a:pPr>
            <a:endParaRPr lang="en-IN" dirty="0"/>
          </a:p>
        </p:txBody>
      </p:sp>
      <p:pic>
        <p:nvPicPr>
          <p:cNvPr id="3074" name="Picture 2" descr="micro:bit reacting to sunlight falling on it by showing a sun icon on its LED display">
            <a:extLst>
              <a:ext uri="{FF2B5EF4-FFF2-40B4-BE49-F238E27FC236}">
                <a16:creationId xmlns:a16="http://schemas.microsoft.com/office/drawing/2014/main" id="{E6B86BA8-3697-4322-8FB4-9FF0ACF20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817" y="119270"/>
            <a:ext cx="4465983" cy="20938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1044032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26571" y="378824"/>
            <a:ext cx="11560629" cy="1698170"/>
          </a:xfrm>
        </p:spPr>
        <p:txBody>
          <a:bodyPr>
            <a:normAutofit/>
          </a:bodyPr>
          <a:lstStyle/>
          <a:p>
            <a:r>
              <a:rPr lang="en-US" sz="3600" b="1" u="sng" dirty="0"/>
              <a:t>Sunlight Sensor</a:t>
            </a:r>
            <a:endParaRPr lang="en-US" sz="3600" u="sng" dirty="0"/>
          </a:p>
          <a:p>
            <a:r>
              <a:rPr lang="en-IN" sz="2400" dirty="0"/>
              <a:t> </a:t>
            </a:r>
          </a:p>
          <a:p>
            <a:endParaRPr lang="en-IN" sz="2400" dirty="0"/>
          </a:p>
        </p:txBody>
      </p:sp>
      <p:pic>
        <p:nvPicPr>
          <p:cNvPr id="2" name="Picture 1"/>
          <p:cNvPicPr>
            <a:picLocks noChangeAspect="1"/>
          </p:cNvPicPr>
          <p:nvPr/>
        </p:nvPicPr>
        <p:blipFill>
          <a:blip r:embed="rId2"/>
          <a:stretch>
            <a:fillRect/>
          </a:stretch>
        </p:blipFill>
        <p:spPr>
          <a:xfrm>
            <a:off x="1280160" y="1013724"/>
            <a:ext cx="3735977" cy="5812070"/>
          </a:xfrm>
          <a:prstGeom prst="rect">
            <a:avLst/>
          </a:prstGeom>
        </p:spPr>
      </p:pic>
      <p:pic>
        <p:nvPicPr>
          <p:cNvPr id="8" name="Picture 2" descr="micro:bit reacting to sunlight falling on it by showing a sun icon on its LED display">
            <a:extLst>
              <a:ext uri="{FF2B5EF4-FFF2-40B4-BE49-F238E27FC236}">
                <a16:creationId xmlns:a16="http://schemas.microsoft.com/office/drawing/2014/main" id="{E6B86BA8-3697-4322-8FB4-9FF0ACF20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582" y="1726000"/>
            <a:ext cx="4465983" cy="32770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5172891" y="3364536"/>
            <a:ext cx="1908691" cy="54125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752956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9073757" cy="982301"/>
          </a:xfrm>
        </p:spPr>
        <p:txBody>
          <a:bodyPr/>
          <a:lstStyle/>
          <a:p>
            <a:pPr algn="ctr"/>
            <a:r>
              <a:rPr lang="en-IN" dirty="0"/>
              <a:t>Light level Reader</a:t>
            </a:r>
          </a:p>
        </p:txBody>
      </p:sp>
      <p:sp>
        <p:nvSpPr>
          <p:cNvPr id="4" name="Text Placeholder 3"/>
          <p:cNvSpPr>
            <a:spLocks noGrp="1"/>
          </p:cNvSpPr>
          <p:nvPr>
            <p:ph type="body" sz="half" idx="2"/>
          </p:nvPr>
        </p:nvSpPr>
        <p:spPr>
          <a:xfrm>
            <a:off x="839788" y="1520982"/>
            <a:ext cx="5008751" cy="4861711"/>
          </a:xfrm>
        </p:spPr>
        <p:txBody>
          <a:bodyPr>
            <a:normAutofit lnSpcReduction="10000"/>
          </a:bodyPr>
          <a:lstStyle/>
          <a:p>
            <a:pPr marL="285750" indent="-285750">
              <a:buFont typeface="Arial" panose="020B0604020202020204" pitchFamily="34" charset="0"/>
              <a:buChar char="•"/>
            </a:pPr>
            <a:r>
              <a:rPr lang="en-US" dirty="0"/>
              <a:t> </a:t>
            </a:r>
            <a:r>
              <a:rPr lang="en-US" sz="2200" dirty="0">
                <a:latin typeface="Times New Roman" panose="02020603050405020304" pitchFamily="18" charset="0"/>
                <a:cs typeface="Times New Roman" panose="02020603050405020304" pitchFamily="18" charset="0"/>
              </a:rPr>
              <a:t>create a light level meter which uses the light sensor on the </a:t>
            </a:r>
            <a:r>
              <a:rPr lang="en-US" sz="2200" dirty="0" err="1">
                <a:latin typeface="Times New Roman" panose="02020603050405020304" pitchFamily="18" charset="0"/>
                <a:cs typeface="Times New Roman" panose="02020603050405020304" pitchFamily="18" charset="0"/>
              </a:rPr>
              <a:t>micro:bit</a:t>
            </a:r>
            <a:r>
              <a:rPr lang="en-US" sz="2200" dirty="0">
                <a:latin typeface="Times New Roman" panose="02020603050405020304" pitchFamily="18" charset="0"/>
                <a:cs typeface="Times New Roman" panose="02020603050405020304" pitchFamily="18" charset="0"/>
              </a:rPr>
              <a:t> to detect the amount of light.</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Create a variable, reading, to set to the current light level inside the forever loop.</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Plot a </a:t>
            </a:r>
            <a:r>
              <a:rPr lang="en-US" sz="2200" dirty="0" err="1">
                <a:latin typeface="Times New Roman" panose="02020603050405020304" pitchFamily="18" charset="0"/>
                <a:cs typeface="Times New Roman" panose="02020603050405020304" pitchFamily="18" charset="0"/>
              </a:rPr>
              <a:t>bargraph</a:t>
            </a:r>
            <a:r>
              <a:rPr lang="en-US" sz="2200" dirty="0">
                <a:latin typeface="Times New Roman" panose="02020603050405020304" pitchFamily="18" charset="0"/>
                <a:cs typeface="Times New Roman" panose="02020603050405020304" pitchFamily="18" charset="0"/>
              </a:rPr>
              <a:t> of the reading of the light level</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Go to the simulator and watch the bar graph change while you adjust the light level control.</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Add the code to show a number for the reading value if the button A is pressed.</a:t>
            </a: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523965" y="2488382"/>
            <a:ext cx="3924300" cy="36195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2772154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26571" y="313510"/>
            <a:ext cx="11560629" cy="2495004"/>
          </a:xfrm>
        </p:spPr>
        <p:txBody>
          <a:bodyPr>
            <a:normAutofit/>
          </a:bodyPr>
          <a:lstStyle/>
          <a:p>
            <a:r>
              <a:rPr lang="en-IN" sz="3600" b="1" u="sng" dirty="0"/>
              <a:t>Small Rear Light for Bike</a:t>
            </a:r>
            <a:endParaRPr lang="en-IN" sz="3600" b="1" u="sng" dirty="0">
              <a:latin typeface="+mj-lt"/>
            </a:endParaRPr>
          </a:p>
          <a:p>
            <a:r>
              <a:rPr lang="en-IN" sz="2600" dirty="0">
                <a:latin typeface="+mj-lt"/>
              </a:rPr>
              <a:t>A simple rear light for a bike which automatically turns on more LEDs as it gets darker. If the level is less than 50 then all the LEDs are turned on. The value is between 50 and 100 then the just the centre 9 LEDs are lit, and last case all LEDs are off.  </a:t>
            </a:r>
            <a:endParaRPr lang="en-US" sz="2600" dirty="0">
              <a:latin typeface="+mj-lt"/>
            </a:endParaRPr>
          </a:p>
          <a:p>
            <a:r>
              <a:rPr lang="en-IN" sz="2600" dirty="0">
                <a:latin typeface="+mj-lt"/>
              </a:rPr>
              <a:t> </a:t>
            </a:r>
          </a:p>
          <a:p>
            <a:endParaRPr lang="en-IN" sz="2400" dirty="0"/>
          </a:p>
        </p:txBody>
      </p:sp>
      <p:pic>
        <p:nvPicPr>
          <p:cNvPr id="5" name="Picture 4"/>
          <p:cNvPicPr>
            <a:picLocks noChangeAspect="1"/>
          </p:cNvPicPr>
          <p:nvPr/>
        </p:nvPicPr>
        <p:blipFill>
          <a:blip r:embed="rId2"/>
          <a:stretch>
            <a:fillRect/>
          </a:stretch>
        </p:blipFill>
        <p:spPr>
          <a:xfrm>
            <a:off x="3396343" y="2130029"/>
            <a:ext cx="4859383" cy="4610743"/>
          </a:xfrm>
          <a:prstGeom prst="rect">
            <a:avLst/>
          </a:prstGeom>
        </p:spPr>
      </p:pic>
      <p:pic>
        <p:nvPicPr>
          <p:cNvPr id="2" name="Picture 1" descr="Logo, company name&#10;&#10;Description automatically generated">
            <a:extLst>
              <a:ext uri="{FF2B5EF4-FFF2-40B4-BE49-F238E27FC236}">
                <a16:creationId xmlns:a16="http://schemas.microsoft.com/office/drawing/2014/main" id="{7CB90F5C-F04F-41BD-B241-448623FF1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266370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4783-AF36-4DD1-9E7A-4BBB6E6D801E}"/>
              </a:ext>
            </a:extLst>
          </p:cNvPr>
          <p:cNvSpPr>
            <a:spLocks noGrp="1"/>
          </p:cNvSpPr>
          <p:nvPr>
            <p:ph type="title"/>
          </p:nvPr>
        </p:nvSpPr>
        <p:spPr>
          <a:xfrm>
            <a:off x="492944" y="166234"/>
            <a:ext cx="10785192" cy="839802"/>
          </a:xfrm>
        </p:spPr>
        <p:txBody>
          <a:bodyPr>
            <a:normAutofit/>
          </a:bodyPr>
          <a:lstStyle/>
          <a:p>
            <a:r>
              <a:rPr lang="en-IN" b="1" u="sng" dirty="0" err="1"/>
              <a:t>Input/Output</a:t>
            </a:r>
            <a:r>
              <a:rPr lang="en-IN" b="1" u="sng" dirty="0"/>
              <a:t> Devices</a:t>
            </a:r>
            <a:endParaRPr lang="en-IN" dirty="0"/>
          </a:p>
        </p:txBody>
      </p:sp>
      <p:sp>
        <p:nvSpPr>
          <p:cNvPr id="3" name="Content Placeholder 2">
            <a:extLst>
              <a:ext uri="{FF2B5EF4-FFF2-40B4-BE49-F238E27FC236}">
                <a16:creationId xmlns:a16="http://schemas.microsoft.com/office/drawing/2014/main" id="{1C7C512E-ADE3-4966-8E5A-874752D25DDB}"/>
              </a:ext>
            </a:extLst>
          </p:cNvPr>
          <p:cNvSpPr>
            <a:spLocks noGrp="1"/>
          </p:cNvSpPr>
          <p:nvPr>
            <p:ph idx="1"/>
          </p:nvPr>
        </p:nvSpPr>
        <p:spPr>
          <a:xfrm>
            <a:off x="210452" y="980415"/>
            <a:ext cx="11887202" cy="4556785"/>
          </a:xfrm>
        </p:spPr>
        <p:txBody>
          <a:bodyPr/>
          <a:lstStyle/>
          <a:p>
            <a:r>
              <a:rPr lang="en-IN" dirty="0">
                <a:latin typeface="+mj-lt"/>
              </a:rPr>
              <a:t>   </a:t>
            </a:r>
            <a:r>
              <a:rPr lang="en-IN" dirty="0">
                <a:solidFill>
                  <a:srgbClr val="666666"/>
                </a:solidFill>
                <a:latin typeface="Times New Roman" panose="02020603050405020304" pitchFamily="18" charset="0"/>
                <a:cs typeface="Times New Roman" panose="02020603050405020304" pitchFamily="18" charset="0"/>
              </a:rPr>
              <a:t>Inputs and outputs are an important part of any computer system. </a:t>
            </a:r>
          </a:p>
        </p:txBody>
      </p:sp>
      <p:pic>
        <p:nvPicPr>
          <p:cNvPr id="13" name="Picture 12">
            <a:extLst>
              <a:ext uri="{FF2B5EF4-FFF2-40B4-BE49-F238E27FC236}">
                <a16:creationId xmlns:a16="http://schemas.microsoft.com/office/drawing/2014/main" id="{D257C121-7861-454C-BD8E-09900CC2E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53255">
            <a:off x="1126705" y="1517872"/>
            <a:ext cx="1534839" cy="1647194"/>
          </a:xfrm>
          <a:prstGeom prst="rect">
            <a:avLst/>
          </a:prstGeom>
        </p:spPr>
      </p:pic>
      <p:pic>
        <p:nvPicPr>
          <p:cNvPr id="15" name="Picture 14">
            <a:extLst>
              <a:ext uri="{FF2B5EF4-FFF2-40B4-BE49-F238E27FC236}">
                <a16:creationId xmlns:a16="http://schemas.microsoft.com/office/drawing/2014/main" id="{E319C351-E28C-4AC4-A108-EEAC67A55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16076">
            <a:off x="3060985" y="3116204"/>
            <a:ext cx="2726761" cy="1342173"/>
          </a:xfrm>
          <a:prstGeom prst="rect">
            <a:avLst/>
          </a:prstGeom>
        </p:spPr>
      </p:pic>
      <p:pic>
        <p:nvPicPr>
          <p:cNvPr id="17" name="Picture 16">
            <a:extLst>
              <a:ext uri="{FF2B5EF4-FFF2-40B4-BE49-F238E27FC236}">
                <a16:creationId xmlns:a16="http://schemas.microsoft.com/office/drawing/2014/main" id="{77E50BF8-76F6-4101-988D-7CCE57586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02632">
            <a:off x="888744" y="3113078"/>
            <a:ext cx="1900813" cy="1127648"/>
          </a:xfrm>
          <a:prstGeom prst="rect">
            <a:avLst/>
          </a:prstGeom>
        </p:spPr>
      </p:pic>
      <p:pic>
        <p:nvPicPr>
          <p:cNvPr id="19" name="Picture 18">
            <a:extLst>
              <a:ext uri="{FF2B5EF4-FFF2-40B4-BE49-F238E27FC236}">
                <a16:creationId xmlns:a16="http://schemas.microsoft.com/office/drawing/2014/main" id="{ADB27F76-F536-4236-8327-AEFFEB05B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82407">
            <a:off x="2995121" y="1622711"/>
            <a:ext cx="2118725" cy="1215528"/>
          </a:xfrm>
          <a:prstGeom prst="rect">
            <a:avLst/>
          </a:prstGeom>
        </p:spPr>
      </p:pic>
      <p:pic>
        <p:nvPicPr>
          <p:cNvPr id="26" name="Picture 25">
            <a:extLst>
              <a:ext uri="{FF2B5EF4-FFF2-40B4-BE49-F238E27FC236}">
                <a16:creationId xmlns:a16="http://schemas.microsoft.com/office/drawing/2014/main" id="{A50D4533-ECB0-4E9A-9518-C79F3ABDA7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83758">
            <a:off x="6370424" y="1575512"/>
            <a:ext cx="1313128" cy="1358121"/>
          </a:xfrm>
          <a:prstGeom prst="rect">
            <a:avLst/>
          </a:prstGeom>
        </p:spPr>
      </p:pic>
      <p:pic>
        <p:nvPicPr>
          <p:cNvPr id="30" name="Picture 29">
            <a:extLst>
              <a:ext uri="{FF2B5EF4-FFF2-40B4-BE49-F238E27FC236}">
                <a16:creationId xmlns:a16="http://schemas.microsoft.com/office/drawing/2014/main" id="{07C87B90-4961-42F9-AC45-D457890452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43202">
            <a:off x="8214519" y="1652803"/>
            <a:ext cx="2466975" cy="1554129"/>
          </a:xfrm>
          <a:prstGeom prst="rect">
            <a:avLst/>
          </a:prstGeom>
        </p:spPr>
      </p:pic>
      <p:pic>
        <p:nvPicPr>
          <p:cNvPr id="32" name="Picture 31">
            <a:extLst>
              <a:ext uri="{FF2B5EF4-FFF2-40B4-BE49-F238E27FC236}">
                <a16:creationId xmlns:a16="http://schemas.microsoft.com/office/drawing/2014/main" id="{334C5959-D260-433C-ABAF-EC5B9336B5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4403" y="2985315"/>
            <a:ext cx="2019300" cy="1770743"/>
          </a:xfrm>
          <a:prstGeom prst="rect">
            <a:avLst/>
          </a:prstGeom>
        </p:spPr>
      </p:pic>
      <p:pic>
        <p:nvPicPr>
          <p:cNvPr id="34" name="Picture 33">
            <a:extLst>
              <a:ext uri="{FF2B5EF4-FFF2-40B4-BE49-F238E27FC236}">
                <a16:creationId xmlns:a16="http://schemas.microsoft.com/office/drawing/2014/main" id="{3ED330D9-15BD-440A-A9CC-51DCB49896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258528">
            <a:off x="9259769" y="3080398"/>
            <a:ext cx="1443996" cy="1563145"/>
          </a:xfrm>
          <a:prstGeom prst="rect">
            <a:avLst/>
          </a:prstGeom>
        </p:spPr>
      </p:pic>
      <p:graphicFrame>
        <p:nvGraphicFramePr>
          <p:cNvPr id="37" name="Table 37">
            <a:extLst>
              <a:ext uri="{FF2B5EF4-FFF2-40B4-BE49-F238E27FC236}">
                <a16:creationId xmlns:a16="http://schemas.microsoft.com/office/drawing/2014/main" id="{723B0F6F-C16C-4CC9-900A-655C8AF330DB}"/>
              </a:ext>
            </a:extLst>
          </p:cNvPr>
          <p:cNvGraphicFramePr>
            <a:graphicFrameLocks noGrp="1"/>
          </p:cNvGraphicFramePr>
          <p:nvPr/>
        </p:nvGraphicFramePr>
        <p:xfrm>
          <a:off x="210452" y="4799535"/>
          <a:ext cx="11887202" cy="767080"/>
        </p:xfrm>
        <a:graphic>
          <a:graphicData uri="http://schemas.openxmlformats.org/drawingml/2006/table">
            <a:tbl>
              <a:tblPr>
                <a:tableStyleId>{5C22544A-7EE6-4342-B048-85BDC9FD1C3A}</a:tableStyleId>
              </a:tblPr>
              <a:tblGrid>
                <a:gridCol w="5943601">
                  <a:extLst>
                    <a:ext uri="{9D8B030D-6E8A-4147-A177-3AD203B41FA5}">
                      <a16:colId xmlns:a16="http://schemas.microsoft.com/office/drawing/2014/main" val="196538993"/>
                    </a:ext>
                  </a:extLst>
                </a:gridCol>
                <a:gridCol w="5943601">
                  <a:extLst>
                    <a:ext uri="{9D8B030D-6E8A-4147-A177-3AD203B41FA5}">
                      <a16:colId xmlns:a16="http://schemas.microsoft.com/office/drawing/2014/main" val="2736694644"/>
                    </a:ext>
                  </a:extLst>
                </a:gridCol>
              </a:tblGrid>
              <a:tr h="370840">
                <a:tc>
                  <a:txBody>
                    <a:bodyPr/>
                    <a:lstStyle/>
                    <a:p>
                      <a:pPr algn="ctr"/>
                      <a:r>
                        <a:rPr lang="en-IN" sz="2000" b="1" dirty="0"/>
                        <a:t>Input Devices</a:t>
                      </a:r>
                    </a:p>
                  </a:txBody>
                  <a:tcPr/>
                </a:tc>
                <a:tc>
                  <a:txBody>
                    <a:bodyPr/>
                    <a:lstStyle/>
                    <a:p>
                      <a:pPr marL="0" algn="ctr" defTabSz="914400" rtl="0" eaLnBrk="1" latinLnBrk="0" hangingPunct="1"/>
                      <a:r>
                        <a:rPr lang="en-IN" sz="2000" b="1" kern="1200" dirty="0">
                          <a:solidFill>
                            <a:schemeClr val="dk1"/>
                          </a:solidFill>
                          <a:latin typeface="+mn-lt"/>
                          <a:ea typeface="+mn-ea"/>
                          <a:cs typeface="+mn-cs"/>
                        </a:rPr>
                        <a:t>Output Devices</a:t>
                      </a:r>
                    </a:p>
                  </a:txBody>
                  <a:tcPr/>
                </a:tc>
                <a:extLst>
                  <a:ext uri="{0D108BD9-81ED-4DB2-BD59-A6C34878D82A}">
                    <a16:rowId xmlns:a16="http://schemas.microsoft.com/office/drawing/2014/main" val="1059584584"/>
                  </a:ext>
                </a:extLst>
              </a:tr>
              <a:tr h="370840">
                <a:tc>
                  <a:txBody>
                    <a:bodyPr/>
                    <a:lstStyle/>
                    <a:p>
                      <a:pPr algn="ctr"/>
                      <a:r>
                        <a:rPr lang="en-IN" sz="1800" dirty="0"/>
                        <a:t> Joystick, Video Game Remote, Mouse, Keyboard</a:t>
                      </a:r>
                      <a:endParaRPr lang="en-IN" dirty="0"/>
                    </a:p>
                  </a:txBody>
                  <a:tcPr/>
                </a:tc>
                <a:tc>
                  <a:txBody>
                    <a:bodyPr/>
                    <a:lstStyle/>
                    <a:p>
                      <a:pPr algn="ctr"/>
                      <a:r>
                        <a:rPr lang="en-IN" dirty="0"/>
                        <a:t>Headphones, Printer, Monitor, Speaker</a:t>
                      </a:r>
                    </a:p>
                  </a:txBody>
                  <a:tcPr/>
                </a:tc>
                <a:extLst>
                  <a:ext uri="{0D108BD9-81ED-4DB2-BD59-A6C34878D82A}">
                    <a16:rowId xmlns:a16="http://schemas.microsoft.com/office/drawing/2014/main" val="1883013550"/>
                  </a:ext>
                </a:extLst>
              </a:tr>
            </a:tbl>
          </a:graphicData>
        </a:graphic>
      </p:graphicFrame>
      <p:cxnSp>
        <p:nvCxnSpPr>
          <p:cNvPr id="42" name="Straight Connector 41">
            <a:extLst>
              <a:ext uri="{FF2B5EF4-FFF2-40B4-BE49-F238E27FC236}">
                <a16:creationId xmlns:a16="http://schemas.microsoft.com/office/drawing/2014/main" id="{67AEEA46-CEB3-4004-BDF3-46C81D2BC68E}"/>
              </a:ext>
            </a:extLst>
          </p:cNvPr>
          <p:cNvCxnSpPr>
            <a:cxnSpLocks/>
            <a:endCxn id="37" idx="0"/>
          </p:cNvCxnSpPr>
          <p:nvPr/>
        </p:nvCxnSpPr>
        <p:spPr>
          <a:xfrm>
            <a:off x="6096000" y="1424131"/>
            <a:ext cx="58053" cy="3375404"/>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22AB7AC-998A-485D-9654-687A7474079D}"/>
              </a:ext>
            </a:extLst>
          </p:cNvPr>
          <p:cNvSpPr txBox="1"/>
          <p:nvPr/>
        </p:nvSpPr>
        <p:spPr>
          <a:xfrm>
            <a:off x="244765" y="5625446"/>
            <a:ext cx="11702470" cy="1200329"/>
          </a:xfrm>
          <a:prstGeom prst="rect">
            <a:avLst/>
          </a:prstGeom>
          <a:noFill/>
        </p:spPr>
        <p:txBody>
          <a:bodyPr wrap="square" rtlCol="0" anchor="t">
            <a:spAutoFit/>
          </a:bodyPr>
          <a:lstStyle/>
          <a:p>
            <a:pPr marL="457200" indent="-457200">
              <a:buFont typeface="Arial" panose="020B0604020202020204" pitchFamily="34" charset="0"/>
              <a:buChar char="•"/>
            </a:pPr>
            <a:endParaRPr lang="en-IN" sz="2600" dirty="0">
              <a:latin typeface="+mj-lt"/>
            </a:endParaRPr>
          </a:p>
          <a:p>
            <a:pPr marL="457200" indent="-457200">
              <a:buFont typeface="Arial" panose="020B0604020202020204" pitchFamily="34" charset="0"/>
              <a:buChar char="•"/>
            </a:pPr>
            <a:r>
              <a:rPr lang="en-IN" sz="2800" dirty="0">
                <a:solidFill>
                  <a:srgbClr val="666666"/>
                </a:solidFill>
                <a:latin typeface="Times New Roman" panose="02020603050405020304" pitchFamily="18" charset="0"/>
                <a:cs typeface="Times New Roman" panose="02020603050405020304" pitchFamily="18" charset="0"/>
              </a:rPr>
              <a:t>As a very small computer, the BBC </a:t>
            </a:r>
            <a:r>
              <a:rPr lang="en-IN" sz="2800" dirty="0" err="1">
                <a:solidFill>
                  <a:srgbClr val="666666"/>
                </a:solidFill>
                <a:latin typeface="Times New Roman" panose="02020603050405020304" pitchFamily="18" charset="0"/>
                <a:cs typeface="Times New Roman" panose="02020603050405020304" pitchFamily="18" charset="0"/>
              </a:rPr>
              <a:t>microbit</a:t>
            </a:r>
            <a:r>
              <a:rPr lang="en-IN" sz="2800" dirty="0">
                <a:solidFill>
                  <a:srgbClr val="666666"/>
                </a:solidFill>
                <a:latin typeface="Times New Roman" panose="02020603050405020304" pitchFamily="18" charset="0"/>
                <a:cs typeface="Times New Roman" panose="02020603050405020304" pitchFamily="18" charset="0"/>
              </a:rPr>
              <a:t> has plenty of inputs and outputs.</a:t>
            </a:r>
          </a:p>
          <a:p>
            <a:endParaRPr lang="en-IN" dirty="0"/>
          </a:p>
        </p:txBody>
      </p:sp>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29786" y="6434628"/>
            <a:ext cx="762215" cy="427433"/>
          </a:xfrm>
          <a:prstGeom prst="rect">
            <a:avLst/>
          </a:prstGeom>
        </p:spPr>
      </p:pic>
    </p:spTree>
    <p:extLst>
      <p:ext uri="{BB962C8B-B14F-4D97-AF65-F5344CB8AC3E}">
        <p14:creationId xmlns:p14="http://schemas.microsoft.com/office/powerpoint/2010/main" val="438872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8325"/>
            <a:ext cx="10515600" cy="4351338"/>
          </a:xfrm>
        </p:spPr>
        <p:txBody>
          <a:bodyPr>
            <a:normAutofit lnSpcReduction="10000"/>
          </a:bodyPr>
          <a:lstStyle/>
          <a:p>
            <a:endParaRPr lang="en-IN" dirty="0"/>
          </a:p>
          <a:p>
            <a:endParaRPr lang="en-IN" dirty="0"/>
          </a:p>
          <a:p>
            <a:endParaRPr lang="en-IN" dirty="0"/>
          </a:p>
          <a:p>
            <a:pPr algn="l" rtl="0" fontAlgn="base"/>
            <a:r>
              <a:rPr lang="en-US" sz="3600" b="1" i="0" dirty="0">
                <a:solidFill>
                  <a:srgbClr val="000000"/>
                </a:solidFill>
                <a:effectLst/>
                <a:latin typeface="Calibri" panose="020F0502020204030204" pitchFamily="34" charset="0"/>
                <a:ea typeface="MS Mincho" panose="02020609040205080304" pitchFamily="49" charset="-128"/>
              </a:rPr>
              <a:t>Session 7:</a:t>
            </a:r>
            <a:r>
              <a:rPr lang="en-US" sz="3600" b="1" i="0" dirty="0">
                <a:solidFill>
                  <a:srgbClr val="000000"/>
                </a:solidFill>
                <a:effectLst/>
                <a:latin typeface="MS Mincho" panose="02020609040205080304" pitchFamily="49" charset="-128"/>
                <a:ea typeface="MS Mincho" panose="02020609040205080304" pitchFamily="49" charset="-128"/>
              </a:rPr>
              <a:t> </a:t>
            </a:r>
            <a:r>
              <a:rPr lang="en-US" sz="3600" b="1" i="0" dirty="0">
                <a:solidFill>
                  <a:srgbClr val="000000"/>
                </a:solidFill>
                <a:effectLst/>
                <a:latin typeface="Calibri" panose="020F0502020204030204" pitchFamily="34" charset="0"/>
                <a:ea typeface="MS Mincho" panose="02020609040205080304" pitchFamily="49" charset="-128"/>
              </a:rPr>
              <a:t>Fortune Teller</a:t>
            </a:r>
            <a:r>
              <a:rPr lang="en-US" sz="3600" b="1" i="0" dirty="0">
                <a:solidFill>
                  <a:srgbClr val="000000"/>
                </a:solidFill>
                <a:effectLst/>
                <a:latin typeface="MS Mincho" panose="02020609040205080304" pitchFamily="49" charset="-128"/>
                <a:ea typeface="MS Mincho" panose="02020609040205080304" pitchFamily="49" charset="-128"/>
              </a:rPr>
              <a:t> </a:t>
            </a:r>
            <a:r>
              <a:rPr lang="en-US" sz="3600" b="1" i="0" dirty="0">
                <a:solidFill>
                  <a:srgbClr val="000000"/>
                </a:solidFill>
                <a:effectLst/>
                <a:latin typeface="Calibri" panose="020F0502020204030204" pitchFamily="34" charset="0"/>
                <a:ea typeface="MS Mincho" panose="02020609040205080304" pitchFamily="49" charset="-128"/>
              </a:rPr>
              <a:t>And Bubble</a:t>
            </a:r>
            <a:r>
              <a:rPr lang="en-US" sz="3600" b="1" i="0" dirty="0">
                <a:solidFill>
                  <a:srgbClr val="000000"/>
                </a:solidFill>
                <a:effectLst/>
                <a:latin typeface="MS Mincho" panose="02020609040205080304" pitchFamily="49" charset="-128"/>
                <a:ea typeface="MS Mincho" panose="02020609040205080304" pitchFamily="49" charset="-128"/>
              </a:rPr>
              <a:t> </a:t>
            </a:r>
            <a:r>
              <a:rPr lang="en-US" sz="3600" b="1" i="0" dirty="0">
                <a:solidFill>
                  <a:srgbClr val="000000"/>
                </a:solidFill>
                <a:effectLst/>
                <a:latin typeface="Calibri" panose="020F0502020204030204" pitchFamily="34" charset="0"/>
                <a:ea typeface="MS Mincho" panose="02020609040205080304" pitchFamily="49" charset="-128"/>
              </a:rPr>
              <a:t>Level Tool</a:t>
            </a:r>
            <a:r>
              <a:rPr lang="en-US" sz="3600" b="0" i="0" dirty="0">
                <a:solidFill>
                  <a:srgbClr val="000000"/>
                </a:solidFill>
                <a:effectLst/>
                <a:latin typeface="Calibri" panose="020F0502020204030204" pitchFamily="34" charset="0"/>
                <a:ea typeface="MS Mincho" panose="02020609040205080304" pitchFamily="49" charset="-128"/>
              </a:rPr>
              <a:t>  </a:t>
            </a:r>
            <a:endParaRPr lang="en-US" sz="36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3600" b="1" i="0" dirty="0">
                <a:solidFill>
                  <a:srgbClr val="000000"/>
                </a:solidFill>
                <a:effectLst/>
                <a:latin typeface="Calibri" panose="020F0502020204030204" pitchFamily="34" charset="0"/>
                <a:ea typeface="MS Mincho" panose="02020609040205080304" pitchFamily="49" charset="-128"/>
              </a:rPr>
              <a:t>Topic:</a:t>
            </a:r>
            <a:r>
              <a:rPr lang="en-US" sz="3600" b="0" i="0" dirty="0">
                <a:solidFill>
                  <a:srgbClr val="000000"/>
                </a:solidFill>
                <a:effectLst/>
                <a:latin typeface="MS Mincho" panose="02020609040205080304" pitchFamily="49" charset="-128"/>
                <a:ea typeface="MS Mincho" panose="02020609040205080304" pitchFamily="49" charset="-128"/>
              </a:rPr>
              <a:t> </a:t>
            </a:r>
            <a:r>
              <a:rPr lang="en-US" sz="3600" b="0" i="0" dirty="0">
                <a:solidFill>
                  <a:srgbClr val="000000"/>
                </a:solidFill>
                <a:effectLst/>
                <a:latin typeface="Calibri" panose="020F0502020204030204" pitchFamily="34" charset="0"/>
                <a:ea typeface="MS Mincho" panose="02020609040205080304" pitchFamily="49" charset="-128"/>
              </a:rPr>
              <a:t>Motion sensing using Accelerometer  </a:t>
            </a:r>
            <a:endParaRPr lang="en-US" sz="36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3600" b="1" i="0" dirty="0">
                <a:solidFill>
                  <a:srgbClr val="000000"/>
                </a:solidFill>
                <a:effectLst/>
                <a:latin typeface="Calibri" panose="020F0502020204030204" pitchFamily="34" charset="0"/>
                <a:ea typeface="MS Mincho" panose="02020609040205080304" pitchFamily="49" charset="-128"/>
              </a:rPr>
              <a:t>Activity:</a:t>
            </a:r>
            <a:r>
              <a:rPr lang="en-US" sz="3600" b="0" i="0" dirty="0">
                <a:solidFill>
                  <a:srgbClr val="000000"/>
                </a:solidFill>
                <a:effectLst/>
                <a:latin typeface="Calibri" panose="020F0502020204030204" pitchFamily="34" charset="0"/>
                <a:ea typeface="MS Mincho" panose="02020609040205080304" pitchFamily="49" charset="-128"/>
              </a:rPr>
              <a:t> Motion and gesture detection using accelerometer sensor</a:t>
            </a:r>
            <a:r>
              <a:rPr lang="en-US" sz="3600" b="0" i="0" dirty="0">
                <a:solidFill>
                  <a:srgbClr val="000000"/>
                </a:solidFill>
                <a:effectLst/>
                <a:latin typeface="MS Mincho" panose="02020609040205080304" pitchFamily="49" charset="-128"/>
                <a:ea typeface="MS Mincho" panose="02020609040205080304" pitchFamily="49" charset="-128"/>
              </a:rPr>
              <a:t>.  </a:t>
            </a:r>
          </a:p>
          <a:p>
            <a:pPr algn="l" rtl="0" fontAlgn="base">
              <a:buFont typeface="Arial" panose="020B0604020202020204" pitchFamily="34" charset="0"/>
              <a:buChar char="•"/>
            </a:pPr>
            <a:r>
              <a:rPr lang="en-US" sz="3600" b="1" i="0" dirty="0">
                <a:solidFill>
                  <a:srgbClr val="000000"/>
                </a:solidFill>
                <a:effectLst/>
                <a:latin typeface="Calibri" panose="020F0502020204030204" pitchFamily="34" charset="0"/>
                <a:ea typeface="MS Mincho" panose="02020609040205080304" pitchFamily="49" charset="-128"/>
              </a:rPr>
              <a:t>Practice</a:t>
            </a:r>
            <a:r>
              <a:rPr lang="en-US" sz="3600" b="1" i="0" dirty="0">
                <a:solidFill>
                  <a:srgbClr val="000000"/>
                </a:solidFill>
                <a:effectLst/>
                <a:latin typeface="MS Mincho" panose="02020609040205080304" pitchFamily="49" charset="-128"/>
                <a:ea typeface="MS Mincho" panose="02020609040205080304" pitchFamily="49" charset="-128"/>
              </a:rPr>
              <a:t>: </a:t>
            </a:r>
            <a:r>
              <a:rPr lang="en-US" sz="3600" b="0" i="0" dirty="0">
                <a:solidFill>
                  <a:srgbClr val="000000"/>
                </a:solidFill>
                <a:effectLst/>
                <a:latin typeface="Calibri" panose="020F0502020204030204" pitchFamily="34" charset="0"/>
                <a:ea typeface="MS Mincho" panose="02020609040205080304" pitchFamily="49" charset="-128"/>
              </a:rPr>
              <a:t>Bike indicators   </a:t>
            </a:r>
          </a:p>
          <a:p>
            <a:pPr marL="0" indent="0">
              <a:buNone/>
            </a:pP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8987137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8676-1D1B-4F22-94A1-F994CD16F190}"/>
              </a:ext>
            </a:extLst>
          </p:cNvPr>
          <p:cNvSpPr>
            <a:spLocks noGrp="1"/>
          </p:cNvSpPr>
          <p:nvPr>
            <p:ph type="ctrTitle"/>
          </p:nvPr>
        </p:nvSpPr>
        <p:spPr>
          <a:xfrm>
            <a:off x="351693" y="128450"/>
            <a:ext cx="11283716" cy="842221"/>
          </a:xfrm>
        </p:spPr>
        <p:txBody>
          <a:bodyPr>
            <a:normAutofit/>
          </a:bodyPr>
          <a:lstStyle/>
          <a:p>
            <a:pPr algn="l"/>
            <a:r>
              <a:rPr lang="en-IN" sz="4000" b="1" u="sng" dirty="0">
                <a:ea typeface="+mn-ea"/>
                <a:cs typeface="+mn-cs"/>
              </a:rPr>
              <a:t>Accelerometer</a:t>
            </a:r>
          </a:p>
        </p:txBody>
      </p:sp>
      <p:sp>
        <p:nvSpPr>
          <p:cNvPr id="3" name="Subtitle 2">
            <a:extLst>
              <a:ext uri="{FF2B5EF4-FFF2-40B4-BE49-F238E27FC236}">
                <a16:creationId xmlns:a16="http://schemas.microsoft.com/office/drawing/2014/main" id="{FF770C95-A540-4F30-A313-E18DB1F01F5E}"/>
              </a:ext>
            </a:extLst>
          </p:cNvPr>
          <p:cNvSpPr>
            <a:spLocks noGrp="1"/>
          </p:cNvSpPr>
          <p:nvPr>
            <p:ph type="subTitle" idx="1"/>
          </p:nvPr>
        </p:nvSpPr>
        <p:spPr>
          <a:xfrm>
            <a:off x="351692" y="1174651"/>
            <a:ext cx="11542134" cy="2567355"/>
          </a:xfrm>
        </p:spPr>
        <p:txBody>
          <a:bodyPr>
            <a:normAutofit/>
          </a:bodyPr>
          <a:lstStyle/>
          <a:p>
            <a:pPr marL="914400" lvl="1" indent="-457200" algn="l">
              <a:buFont typeface="Arial" panose="020B0604020202020204" pitchFamily="34" charset="0"/>
              <a:buChar char="•"/>
            </a:pPr>
            <a:r>
              <a:rPr lang="en-IN" dirty="0">
                <a:latin typeface="+mj-lt"/>
              </a:rPr>
              <a:t>An Accelerometer is a motion sensor that measures movement. </a:t>
            </a:r>
          </a:p>
          <a:p>
            <a:pPr marL="914400" lvl="1" indent="-457200" algn="l">
              <a:buFont typeface="Arial" panose="020B0604020202020204" pitchFamily="34" charset="0"/>
              <a:buChar char="•"/>
            </a:pPr>
            <a:r>
              <a:rPr lang="en-IN" dirty="0">
                <a:latin typeface="+mj-lt"/>
              </a:rPr>
              <a:t>The </a:t>
            </a:r>
            <a:r>
              <a:rPr lang="en-IN" dirty="0" err="1">
                <a:latin typeface="+mj-lt"/>
              </a:rPr>
              <a:t>micro:bit</a:t>
            </a:r>
            <a:r>
              <a:rPr lang="en-IN" dirty="0">
                <a:latin typeface="+mj-lt"/>
              </a:rPr>
              <a:t> has a built in accelerometer, which is used for detecting specific motions and the speed of the </a:t>
            </a:r>
            <a:r>
              <a:rPr lang="en-IN" dirty="0" err="1">
                <a:latin typeface="+mj-lt"/>
              </a:rPr>
              <a:t>micro:bit</a:t>
            </a:r>
            <a:r>
              <a:rPr lang="en-IN" dirty="0">
                <a:latin typeface="+mj-lt"/>
              </a:rPr>
              <a:t>.</a:t>
            </a:r>
          </a:p>
          <a:p>
            <a:pPr marL="914400" lvl="1" indent="-457200" algn="l">
              <a:buFont typeface="Arial" panose="020B0604020202020204" pitchFamily="34" charset="0"/>
              <a:buChar char="•"/>
            </a:pPr>
            <a:r>
              <a:rPr lang="en-IN" dirty="0">
                <a:latin typeface="+mj-lt"/>
              </a:rPr>
              <a:t>The Accelerometer in BBC </a:t>
            </a:r>
            <a:r>
              <a:rPr lang="en-IN" dirty="0" err="1">
                <a:latin typeface="+mj-lt"/>
              </a:rPr>
              <a:t>micro:bit</a:t>
            </a:r>
            <a:r>
              <a:rPr lang="en-IN" dirty="0">
                <a:latin typeface="+mj-lt"/>
              </a:rPr>
              <a:t> detects when someone shakes it, tilt the device left to right, backwards and forwards or up and down.  </a:t>
            </a:r>
          </a:p>
          <a:p>
            <a:pPr marL="914400" lvl="1" indent="-457200" algn="l">
              <a:buFont typeface="Arial" panose="020B0604020202020204" pitchFamily="34" charset="0"/>
              <a:buChar char="•"/>
            </a:pPr>
            <a:r>
              <a:rPr lang="en-IN" dirty="0">
                <a:latin typeface="+mj-lt"/>
              </a:rPr>
              <a:t>There are two different versions of the </a:t>
            </a:r>
            <a:r>
              <a:rPr lang="en-IN" dirty="0" err="1">
                <a:latin typeface="+mj-lt"/>
              </a:rPr>
              <a:t>micro:bit</a:t>
            </a:r>
            <a:r>
              <a:rPr lang="en-IN" dirty="0">
                <a:latin typeface="+mj-lt"/>
              </a:rPr>
              <a:t> board. Newer </a:t>
            </a:r>
            <a:r>
              <a:rPr lang="en-IN" dirty="0" err="1">
                <a:latin typeface="+mj-lt"/>
              </a:rPr>
              <a:t>micro:bits</a:t>
            </a:r>
            <a:r>
              <a:rPr lang="en-IN" dirty="0">
                <a:latin typeface="+mj-lt"/>
              </a:rPr>
              <a:t> have a combined compass and accelerometer chip and on the older ones they are separate. </a:t>
            </a:r>
            <a:r>
              <a:rPr lang="en-IN" i="1" dirty="0">
                <a:latin typeface="+mj-lt"/>
              </a:rPr>
              <a:t>Both versions work in exactly the same way.</a:t>
            </a:r>
          </a:p>
          <a:p>
            <a:pPr algn="l"/>
            <a:endParaRPr lang="en-IN" sz="2800" dirty="0">
              <a:latin typeface="+mj-lt"/>
            </a:endParaRPr>
          </a:p>
          <a:p>
            <a:pPr algn="l"/>
            <a:endParaRPr lang="en-IN" dirty="0"/>
          </a:p>
        </p:txBody>
      </p:sp>
      <p:pic>
        <p:nvPicPr>
          <p:cNvPr id="9" name="Picture 8">
            <a:extLst>
              <a:ext uri="{FF2B5EF4-FFF2-40B4-BE49-F238E27FC236}">
                <a16:creationId xmlns:a16="http://schemas.microsoft.com/office/drawing/2014/main" id="{77163A2A-7D58-4E5D-8389-41141324D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029" y="3742006"/>
            <a:ext cx="5214233" cy="268693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15958926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B248-7BC6-4C2A-A1A9-477A67714CAB}"/>
              </a:ext>
            </a:extLst>
          </p:cNvPr>
          <p:cNvSpPr>
            <a:spLocks noGrp="1"/>
          </p:cNvSpPr>
          <p:nvPr>
            <p:ph type="title"/>
          </p:nvPr>
        </p:nvSpPr>
        <p:spPr/>
        <p:txBody>
          <a:bodyPr/>
          <a:lstStyle/>
          <a:p>
            <a:r>
              <a:rPr lang="en-GB" dirty="0"/>
              <a:t>Three Axes – </a:t>
            </a:r>
            <a:r>
              <a:rPr lang="en-GB" i="1" dirty="0"/>
              <a:t>x</a:t>
            </a:r>
            <a:r>
              <a:rPr lang="en-GB" dirty="0"/>
              <a:t>, </a:t>
            </a:r>
            <a:r>
              <a:rPr lang="en-GB" i="1" dirty="0"/>
              <a:t>y</a:t>
            </a:r>
            <a:r>
              <a:rPr lang="en-GB" dirty="0"/>
              <a:t> and </a:t>
            </a:r>
            <a:r>
              <a:rPr lang="en-GB" i="1" dirty="0"/>
              <a:t>z</a:t>
            </a:r>
            <a:endParaRPr lang="en-GB" dirty="0"/>
          </a:p>
        </p:txBody>
      </p:sp>
      <p:sp>
        <p:nvSpPr>
          <p:cNvPr id="3" name="Content Placeholder 2">
            <a:extLst>
              <a:ext uri="{FF2B5EF4-FFF2-40B4-BE49-F238E27FC236}">
                <a16:creationId xmlns:a16="http://schemas.microsoft.com/office/drawing/2014/main" id="{1AAA5C79-97CD-49E0-A627-39899C894F77}"/>
              </a:ext>
            </a:extLst>
          </p:cNvPr>
          <p:cNvSpPr>
            <a:spLocks noGrp="1"/>
          </p:cNvSpPr>
          <p:nvPr>
            <p:ph idx="1"/>
          </p:nvPr>
        </p:nvSpPr>
        <p:spPr>
          <a:xfrm>
            <a:off x="492126" y="1237785"/>
            <a:ext cx="6801810" cy="4595203"/>
          </a:xfrm>
        </p:spPr>
        <p:txBody>
          <a:bodyPr/>
          <a:lstStyle/>
          <a:p>
            <a:pPr>
              <a:spcBef>
                <a:spcPts val="1200"/>
              </a:spcBef>
            </a:pPr>
            <a:r>
              <a:rPr lang="en-GB" dirty="0"/>
              <a:t>Think about an Aeroplane – it can move:</a:t>
            </a:r>
          </a:p>
          <a:p>
            <a:pPr lvl="1">
              <a:spcBef>
                <a:spcPts val="1200"/>
              </a:spcBef>
            </a:pPr>
            <a:r>
              <a:rPr lang="en-GB" sz="2400" dirty="0"/>
              <a:t>Up and down</a:t>
            </a:r>
          </a:p>
          <a:p>
            <a:pPr lvl="1">
              <a:spcBef>
                <a:spcPts val="1200"/>
              </a:spcBef>
            </a:pPr>
            <a:r>
              <a:rPr lang="en-GB" sz="2400" dirty="0"/>
              <a:t>Forward and back</a:t>
            </a:r>
          </a:p>
          <a:p>
            <a:pPr lvl="1">
              <a:spcBef>
                <a:spcPts val="1200"/>
              </a:spcBef>
            </a:pPr>
            <a:r>
              <a:rPr lang="en-GB" sz="2400" dirty="0"/>
              <a:t>Left and right</a:t>
            </a:r>
          </a:p>
          <a:p>
            <a:pPr>
              <a:spcBef>
                <a:spcPts val="1200"/>
              </a:spcBef>
            </a:pPr>
            <a:r>
              <a:rPr lang="en-GB" dirty="0"/>
              <a:t>If we pair these up we get three axes – </a:t>
            </a:r>
            <a:r>
              <a:rPr lang="en-GB" i="1" dirty="0"/>
              <a:t>x</a:t>
            </a:r>
            <a:r>
              <a:rPr lang="en-GB" dirty="0"/>
              <a:t>, </a:t>
            </a:r>
            <a:r>
              <a:rPr lang="en-GB" i="1" dirty="0"/>
              <a:t>y</a:t>
            </a:r>
            <a:r>
              <a:rPr lang="en-GB" dirty="0"/>
              <a:t> and </a:t>
            </a:r>
            <a:r>
              <a:rPr lang="en-GB" i="1" dirty="0"/>
              <a:t>z</a:t>
            </a:r>
          </a:p>
          <a:p>
            <a:pPr>
              <a:spcBef>
                <a:spcPts val="1200"/>
              </a:spcBef>
            </a:pPr>
            <a:r>
              <a:rPr lang="en-GB" dirty="0"/>
              <a:t>Acceleration can occur along each of the three axes </a:t>
            </a:r>
            <a:r>
              <a:rPr lang="en-GB" i="1" dirty="0"/>
              <a:t>x</a:t>
            </a:r>
            <a:r>
              <a:rPr lang="en-GB" dirty="0"/>
              <a:t>, </a:t>
            </a:r>
            <a:r>
              <a:rPr lang="en-GB" i="1" dirty="0"/>
              <a:t>y</a:t>
            </a:r>
            <a:r>
              <a:rPr lang="en-GB" dirty="0"/>
              <a:t> and </a:t>
            </a:r>
            <a:r>
              <a:rPr lang="en-GB" i="1" dirty="0"/>
              <a:t>z</a:t>
            </a:r>
          </a:p>
          <a:p>
            <a:endParaRPr lang="en-GB" dirty="0"/>
          </a:p>
        </p:txBody>
      </p:sp>
      <p:sp>
        <p:nvSpPr>
          <p:cNvPr id="8" name="Freeform: Shape 7">
            <a:extLst>
              <a:ext uri="{FF2B5EF4-FFF2-40B4-BE49-F238E27FC236}">
                <a16:creationId xmlns:a16="http://schemas.microsoft.com/office/drawing/2014/main" id="{3C2761AB-C1BC-4947-A69E-7DD0F1E14495}"/>
              </a:ext>
            </a:extLst>
          </p:cNvPr>
          <p:cNvSpPr/>
          <p:nvPr/>
        </p:nvSpPr>
        <p:spPr>
          <a:xfrm rot="20287332">
            <a:off x="9338980" y="2075168"/>
            <a:ext cx="1164445" cy="2607697"/>
          </a:xfrm>
          <a:custGeom>
            <a:avLst/>
            <a:gdLst>
              <a:gd name="connsiteX0" fmla="*/ 0 w 1137684"/>
              <a:gd name="connsiteY0" fmla="*/ 0 h 1626782"/>
              <a:gd name="connsiteX1" fmla="*/ 10633 w 1137684"/>
              <a:gd name="connsiteY1" fmla="*/ 265814 h 1626782"/>
              <a:gd name="connsiteX2" fmla="*/ 106326 w 1137684"/>
              <a:gd name="connsiteY2" fmla="*/ 212651 h 1626782"/>
              <a:gd name="connsiteX3" fmla="*/ 691116 w 1137684"/>
              <a:gd name="connsiteY3" fmla="*/ 1456661 h 1626782"/>
              <a:gd name="connsiteX4" fmla="*/ 542260 w 1137684"/>
              <a:gd name="connsiteY4" fmla="*/ 1541721 h 1626782"/>
              <a:gd name="connsiteX5" fmla="*/ 1020726 w 1137684"/>
              <a:gd name="connsiteY5" fmla="*/ 1626782 h 1626782"/>
              <a:gd name="connsiteX6" fmla="*/ 1137684 w 1137684"/>
              <a:gd name="connsiteY6" fmla="*/ 1233377 h 1626782"/>
              <a:gd name="connsiteX7" fmla="*/ 999460 w 1137684"/>
              <a:gd name="connsiteY7" fmla="*/ 1297172 h 1626782"/>
              <a:gd name="connsiteX8" fmla="*/ 223284 w 1137684"/>
              <a:gd name="connsiteY8" fmla="*/ 170121 h 1626782"/>
              <a:gd name="connsiteX9" fmla="*/ 297712 w 1137684"/>
              <a:gd name="connsiteY9" fmla="*/ 116958 h 1626782"/>
              <a:gd name="connsiteX10" fmla="*/ 0 w 1137684"/>
              <a:gd name="connsiteY10" fmla="*/ 0 h 162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684" h="1626782">
                <a:moveTo>
                  <a:pt x="0" y="0"/>
                </a:moveTo>
                <a:lnTo>
                  <a:pt x="10633" y="265814"/>
                </a:lnTo>
                <a:lnTo>
                  <a:pt x="106326" y="212651"/>
                </a:lnTo>
                <a:lnTo>
                  <a:pt x="691116" y="1456661"/>
                </a:lnTo>
                <a:lnTo>
                  <a:pt x="542260" y="1541721"/>
                </a:lnTo>
                <a:lnTo>
                  <a:pt x="1020726" y="1626782"/>
                </a:lnTo>
                <a:lnTo>
                  <a:pt x="1137684" y="1233377"/>
                </a:lnTo>
                <a:lnTo>
                  <a:pt x="999460" y="1297172"/>
                </a:lnTo>
                <a:lnTo>
                  <a:pt x="223284" y="170121"/>
                </a:lnTo>
                <a:lnTo>
                  <a:pt x="297712" y="116958"/>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Arrow: Up-Down 3">
            <a:extLst>
              <a:ext uri="{FF2B5EF4-FFF2-40B4-BE49-F238E27FC236}">
                <a16:creationId xmlns:a16="http://schemas.microsoft.com/office/drawing/2014/main" id="{D579852A-979D-4E41-82A5-3E15DFC73175}"/>
              </a:ext>
            </a:extLst>
          </p:cNvPr>
          <p:cNvSpPr/>
          <p:nvPr/>
        </p:nvSpPr>
        <p:spPr>
          <a:xfrm>
            <a:off x="9455774" y="2009552"/>
            <a:ext cx="691116" cy="2796363"/>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Up-Down 4">
            <a:extLst>
              <a:ext uri="{FF2B5EF4-FFF2-40B4-BE49-F238E27FC236}">
                <a16:creationId xmlns:a16="http://schemas.microsoft.com/office/drawing/2014/main" id="{646EB2C3-6673-41A3-899F-646B7CA68036}"/>
              </a:ext>
            </a:extLst>
          </p:cNvPr>
          <p:cNvSpPr/>
          <p:nvPr/>
        </p:nvSpPr>
        <p:spPr>
          <a:xfrm rot="5400000">
            <a:off x="9455773" y="1901960"/>
            <a:ext cx="691116" cy="3054081"/>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857BDC-F315-46FC-9E44-A3DA4FCEAF80}"/>
              </a:ext>
            </a:extLst>
          </p:cNvPr>
          <p:cNvSpPr txBox="1"/>
          <p:nvPr/>
        </p:nvSpPr>
        <p:spPr>
          <a:xfrm>
            <a:off x="8511942" y="3290500"/>
            <a:ext cx="383118" cy="2769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000" dirty="0">
                <a:solidFill>
                  <a:schemeClr val="tx2"/>
                </a:solidFill>
                <a:latin typeface="Lato" panose="020F0502020204030203" pitchFamily="34" charset="0"/>
              </a:rPr>
              <a:t>left</a:t>
            </a:r>
            <a:endParaRPr lang="en-GB" sz="2100" kern="1200" dirty="0">
              <a:solidFill>
                <a:schemeClr val="tx2"/>
              </a:solidFill>
              <a:latin typeface="Lato" panose="020F0502020204030203" pitchFamily="34" charset="0"/>
              <a:ea typeface="+mn-ea"/>
            </a:endParaRPr>
          </a:p>
        </p:txBody>
      </p:sp>
      <p:sp>
        <p:nvSpPr>
          <p:cNvPr id="12" name="TextBox 11">
            <a:extLst>
              <a:ext uri="{FF2B5EF4-FFF2-40B4-BE49-F238E27FC236}">
                <a16:creationId xmlns:a16="http://schemas.microsoft.com/office/drawing/2014/main" id="{58BC0737-9047-430D-9DCD-FA41D2C47C1B}"/>
              </a:ext>
            </a:extLst>
          </p:cNvPr>
          <p:cNvSpPr txBox="1"/>
          <p:nvPr/>
        </p:nvSpPr>
        <p:spPr>
          <a:xfrm>
            <a:off x="10560921" y="3301132"/>
            <a:ext cx="601127" cy="2769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000" dirty="0">
                <a:solidFill>
                  <a:schemeClr val="tx2"/>
                </a:solidFill>
                <a:latin typeface="Lato" panose="020F0502020204030203" pitchFamily="34" charset="0"/>
              </a:rPr>
              <a:t>Right</a:t>
            </a:r>
            <a:endParaRPr lang="en-GB" sz="2100" kern="1200" dirty="0">
              <a:solidFill>
                <a:schemeClr val="tx2"/>
              </a:solidFill>
              <a:latin typeface="Lato" panose="020F0502020204030203" pitchFamily="34" charset="0"/>
              <a:ea typeface="+mn-ea"/>
            </a:endParaRPr>
          </a:p>
        </p:txBody>
      </p:sp>
      <p:sp>
        <p:nvSpPr>
          <p:cNvPr id="13" name="TextBox 12">
            <a:extLst>
              <a:ext uri="{FF2B5EF4-FFF2-40B4-BE49-F238E27FC236}">
                <a16:creationId xmlns:a16="http://schemas.microsoft.com/office/drawing/2014/main" id="{DD49193C-CF96-445A-9ADD-85681EC47039}"/>
              </a:ext>
            </a:extLst>
          </p:cNvPr>
          <p:cNvSpPr txBox="1"/>
          <p:nvPr/>
        </p:nvSpPr>
        <p:spPr>
          <a:xfrm rot="16200000">
            <a:off x="9637023" y="2285588"/>
            <a:ext cx="328616" cy="2769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000" kern="1200" dirty="0">
                <a:solidFill>
                  <a:schemeClr val="tx2"/>
                </a:solidFill>
                <a:latin typeface="Lato" panose="020F0502020204030203" pitchFamily="34" charset="0"/>
                <a:ea typeface="+mn-ea"/>
              </a:rPr>
              <a:t>Up</a:t>
            </a:r>
            <a:endParaRPr lang="en-GB" sz="2100" kern="1200" dirty="0">
              <a:solidFill>
                <a:schemeClr val="tx2"/>
              </a:solidFill>
              <a:latin typeface="Lato" panose="020F0502020204030203" pitchFamily="34" charset="0"/>
              <a:ea typeface="+mn-ea"/>
            </a:endParaRPr>
          </a:p>
        </p:txBody>
      </p:sp>
      <p:sp>
        <p:nvSpPr>
          <p:cNvPr id="14" name="TextBox 13">
            <a:extLst>
              <a:ext uri="{FF2B5EF4-FFF2-40B4-BE49-F238E27FC236}">
                <a16:creationId xmlns:a16="http://schemas.microsoft.com/office/drawing/2014/main" id="{75F15F8A-FA55-45F0-B981-9DB9A85ED520}"/>
              </a:ext>
            </a:extLst>
          </p:cNvPr>
          <p:cNvSpPr txBox="1"/>
          <p:nvPr/>
        </p:nvSpPr>
        <p:spPr>
          <a:xfrm rot="16200000">
            <a:off x="9420278" y="4106963"/>
            <a:ext cx="708527"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kern="1200" dirty="0">
                <a:solidFill>
                  <a:schemeClr val="tx2"/>
                </a:solidFill>
                <a:latin typeface="Lato" panose="020F0502020204030203" pitchFamily="34" charset="0"/>
                <a:ea typeface="+mn-ea"/>
              </a:rPr>
              <a:t>Down</a:t>
            </a:r>
          </a:p>
        </p:txBody>
      </p:sp>
      <p:sp>
        <p:nvSpPr>
          <p:cNvPr id="15" name="TextBox 14">
            <a:extLst>
              <a:ext uri="{FF2B5EF4-FFF2-40B4-BE49-F238E27FC236}">
                <a16:creationId xmlns:a16="http://schemas.microsoft.com/office/drawing/2014/main" id="{44E5EFC2-E928-47BA-91F5-C4E9D16797D6}"/>
              </a:ext>
            </a:extLst>
          </p:cNvPr>
          <p:cNvSpPr txBox="1"/>
          <p:nvPr/>
        </p:nvSpPr>
        <p:spPr>
          <a:xfrm rot="2919711">
            <a:off x="10196620" y="3852185"/>
            <a:ext cx="509755"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dirty="0" err="1">
                <a:solidFill>
                  <a:schemeClr val="tx2"/>
                </a:solidFill>
                <a:latin typeface="Lato" panose="020F0502020204030203" pitchFamily="34" charset="0"/>
                <a:ea typeface="+mn-ea"/>
              </a:rPr>
              <a:t>Fwd</a:t>
            </a:r>
            <a:endParaRPr lang="en-GB" sz="2100" kern="1200" dirty="0">
              <a:solidFill>
                <a:schemeClr val="tx2"/>
              </a:solidFill>
              <a:latin typeface="Lato" panose="020F0502020204030203" pitchFamily="34" charset="0"/>
              <a:ea typeface="+mn-ea"/>
            </a:endParaRPr>
          </a:p>
        </p:txBody>
      </p:sp>
      <p:sp>
        <p:nvSpPr>
          <p:cNvPr id="16" name="TextBox 15">
            <a:extLst>
              <a:ext uri="{FF2B5EF4-FFF2-40B4-BE49-F238E27FC236}">
                <a16:creationId xmlns:a16="http://schemas.microsoft.com/office/drawing/2014/main" id="{F47EFA38-4586-4F7A-B338-03B3D514BEE6}"/>
              </a:ext>
            </a:extLst>
          </p:cNvPr>
          <p:cNvSpPr txBox="1"/>
          <p:nvPr/>
        </p:nvSpPr>
        <p:spPr>
          <a:xfrm rot="2919711">
            <a:off x="8926866" y="2501756"/>
            <a:ext cx="577081"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kern="1200" dirty="0">
                <a:solidFill>
                  <a:schemeClr val="tx2"/>
                </a:solidFill>
                <a:latin typeface="Lato" panose="020F0502020204030203" pitchFamily="34" charset="0"/>
                <a:ea typeface="+mn-ea"/>
              </a:rPr>
              <a:t>Back</a:t>
            </a:r>
          </a:p>
        </p:txBody>
      </p:sp>
      <p:sp>
        <p:nvSpPr>
          <p:cNvPr id="18" name="TextBox 17">
            <a:extLst>
              <a:ext uri="{FF2B5EF4-FFF2-40B4-BE49-F238E27FC236}">
                <a16:creationId xmlns:a16="http://schemas.microsoft.com/office/drawing/2014/main" id="{B8262D24-0F4C-4611-BE4D-9973AEB1C027}"/>
              </a:ext>
            </a:extLst>
          </p:cNvPr>
          <p:cNvSpPr txBox="1"/>
          <p:nvPr/>
        </p:nvSpPr>
        <p:spPr>
          <a:xfrm>
            <a:off x="11199596" y="2994610"/>
            <a:ext cx="126638"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i="1" kern="1200" dirty="0">
                <a:solidFill>
                  <a:schemeClr val="tx2"/>
                </a:solidFill>
                <a:latin typeface="Lato" panose="020F0502020204030203" pitchFamily="34" charset="0"/>
                <a:ea typeface="+mn-ea"/>
              </a:rPr>
              <a:t>x</a:t>
            </a:r>
          </a:p>
        </p:txBody>
      </p:sp>
      <p:sp>
        <p:nvSpPr>
          <p:cNvPr id="20" name="TextBox 19">
            <a:extLst>
              <a:ext uri="{FF2B5EF4-FFF2-40B4-BE49-F238E27FC236}">
                <a16:creationId xmlns:a16="http://schemas.microsoft.com/office/drawing/2014/main" id="{BF189F01-A2F9-4902-ADC5-27E242222C03}"/>
              </a:ext>
            </a:extLst>
          </p:cNvPr>
          <p:cNvSpPr txBox="1"/>
          <p:nvPr/>
        </p:nvSpPr>
        <p:spPr>
          <a:xfrm>
            <a:off x="9931967" y="1860766"/>
            <a:ext cx="173004" cy="29084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100" i="1" kern="1200" dirty="0">
                <a:solidFill>
                  <a:schemeClr val="tx2"/>
                </a:solidFill>
                <a:latin typeface="Lato" panose="020F0502020204030203" pitchFamily="34" charset="0"/>
                <a:ea typeface="+mn-ea"/>
              </a:rPr>
              <a:t>y</a:t>
            </a:r>
          </a:p>
        </p:txBody>
      </p:sp>
      <p:sp>
        <p:nvSpPr>
          <p:cNvPr id="21" name="TextBox 20">
            <a:extLst>
              <a:ext uri="{FF2B5EF4-FFF2-40B4-BE49-F238E27FC236}">
                <a16:creationId xmlns:a16="http://schemas.microsoft.com/office/drawing/2014/main" id="{29063D7E-403A-4B0C-AEC1-215E0A25591F}"/>
              </a:ext>
            </a:extLst>
          </p:cNvPr>
          <p:cNvSpPr txBox="1"/>
          <p:nvPr/>
        </p:nvSpPr>
        <p:spPr>
          <a:xfrm>
            <a:off x="10911098" y="4106962"/>
            <a:ext cx="115416"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i="1" kern="1200" dirty="0">
                <a:solidFill>
                  <a:schemeClr val="tx2"/>
                </a:solidFill>
                <a:latin typeface="Lato" panose="020F0502020204030203" pitchFamily="34" charset="0"/>
                <a:ea typeface="+mn-ea"/>
              </a:rPr>
              <a:t>z</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4063207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DA6C-9046-465D-B300-35AF3C04D6A2}"/>
              </a:ext>
            </a:extLst>
          </p:cNvPr>
          <p:cNvSpPr>
            <a:spLocks noGrp="1"/>
          </p:cNvSpPr>
          <p:nvPr>
            <p:ph type="title"/>
          </p:nvPr>
        </p:nvSpPr>
        <p:spPr/>
        <p:txBody>
          <a:bodyPr/>
          <a:lstStyle/>
          <a:p>
            <a:r>
              <a:rPr lang="en-GB" i="1" dirty="0"/>
              <a:t>x</a:t>
            </a:r>
            <a:r>
              <a:rPr lang="en-GB" dirty="0"/>
              <a:t>-axis</a:t>
            </a:r>
          </a:p>
        </p:txBody>
      </p:sp>
      <p:sp>
        <p:nvSpPr>
          <p:cNvPr id="3" name="Content Placeholder 2">
            <a:extLst>
              <a:ext uri="{FF2B5EF4-FFF2-40B4-BE49-F238E27FC236}">
                <a16:creationId xmlns:a16="http://schemas.microsoft.com/office/drawing/2014/main" id="{2BB81457-00A1-4400-BA20-E090CE742EFB}"/>
              </a:ext>
            </a:extLst>
          </p:cNvPr>
          <p:cNvSpPr>
            <a:spLocks noGrp="1"/>
          </p:cNvSpPr>
          <p:nvPr>
            <p:ph idx="1"/>
          </p:nvPr>
        </p:nvSpPr>
        <p:spPr/>
        <p:txBody>
          <a:bodyPr/>
          <a:lstStyle/>
          <a:p>
            <a:r>
              <a:rPr lang="en-GB" dirty="0"/>
              <a:t>This refers to the acceleration to the right or left</a:t>
            </a:r>
          </a:p>
          <a:p>
            <a:r>
              <a:rPr lang="en-GB" dirty="0"/>
              <a:t>Hold the micro:bit and tilt it to the right or left and it will respond</a:t>
            </a:r>
          </a:p>
          <a:p>
            <a:endParaRPr lang="en-GB" dirty="0"/>
          </a:p>
        </p:txBody>
      </p:sp>
      <p:pic>
        <p:nvPicPr>
          <p:cNvPr id="5" name="Picture 4">
            <a:extLst>
              <a:ext uri="{FF2B5EF4-FFF2-40B4-BE49-F238E27FC236}">
                <a16:creationId xmlns:a16="http://schemas.microsoft.com/office/drawing/2014/main" id="{43083251-DA74-4DF8-89BB-6EF39FFD861E}"/>
              </a:ext>
            </a:extLst>
          </p:cNvPr>
          <p:cNvPicPr>
            <a:picLocks noChangeAspect="1"/>
          </p:cNvPicPr>
          <p:nvPr/>
        </p:nvPicPr>
        <p:blipFill>
          <a:blip r:embed="rId2"/>
          <a:stretch>
            <a:fillRect/>
          </a:stretch>
        </p:blipFill>
        <p:spPr>
          <a:xfrm>
            <a:off x="5554577" y="2624388"/>
            <a:ext cx="3938337" cy="3938337"/>
          </a:xfrm>
          <a:prstGeom prst="rect">
            <a:avLst/>
          </a:prstGeom>
        </p:spPr>
      </p:pic>
      <p:sp>
        <p:nvSpPr>
          <p:cNvPr id="4" name="Arrow: Curved Left 3">
            <a:extLst>
              <a:ext uri="{FF2B5EF4-FFF2-40B4-BE49-F238E27FC236}">
                <a16:creationId xmlns:a16="http://schemas.microsoft.com/office/drawing/2014/main" id="{B90FF1F9-B663-4DDC-A824-09940822EE73}"/>
              </a:ext>
            </a:extLst>
          </p:cNvPr>
          <p:cNvSpPr/>
          <p:nvPr/>
        </p:nvSpPr>
        <p:spPr>
          <a:xfrm>
            <a:off x="9514179" y="3763926"/>
            <a:ext cx="871869" cy="1856289"/>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Arrow: Curved Right 5">
            <a:extLst>
              <a:ext uri="{FF2B5EF4-FFF2-40B4-BE49-F238E27FC236}">
                <a16:creationId xmlns:a16="http://schemas.microsoft.com/office/drawing/2014/main" id="{AADDAC15-B6D5-4744-8729-EB1D7F54A697}"/>
              </a:ext>
            </a:extLst>
          </p:cNvPr>
          <p:cNvSpPr/>
          <p:nvPr/>
        </p:nvSpPr>
        <p:spPr>
          <a:xfrm>
            <a:off x="4161294" y="3678865"/>
            <a:ext cx="1109330" cy="1878363"/>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3577917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DA6C-9046-465D-B300-35AF3C04D6A2}"/>
              </a:ext>
            </a:extLst>
          </p:cNvPr>
          <p:cNvSpPr>
            <a:spLocks noGrp="1"/>
          </p:cNvSpPr>
          <p:nvPr>
            <p:ph type="title"/>
          </p:nvPr>
        </p:nvSpPr>
        <p:spPr/>
        <p:txBody>
          <a:bodyPr/>
          <a:lstStyle/>
          <a:p>
            <a:r>
              <a:rPr lang="en-GB" i="1" dirty="0"/>
              <a:t>y</a:t>
            </a:r>
            <a:r>
              <a:rPr lang="en-GB" dirty="0"/>
              <a:t>-axis</a:t>
            </a:r>
          </a:p>
        </p:txBody>
      </p:sp>
      <p:sp>
        <p:nvSpPr>
          <p:cNvPr id="3" name="Content Placeholder 2">
            <a:extLst>
              <a:ext uri="{FF2B5EF4-FFF2-40B4-BE49-F238E27FC236}">
                <a16:creationId xmlns:a16="http://schemas.microsoft.com/office/drawing/2014/main" id="{2BB81457-00A1-4400-BA20-E090CE742EFB}"/>
              </a:ext>
            </a:extLst>
          </p:cNvPr>
          <p:cNvSpPr>
            <a:spLocks noGrp="1"/>
          </p:cNvSpPr>
          <p:nvPr>
            <p:ph idx="1"/>
          </p:nvPr>
        </p:nvSpPr>
        <p:spPr>
          <a:xfrm>
            <a:off x="492126" y="1237785"/>
            <a:ext cx="5898042" cy="4595203"/>
          </a:xfrm>
        </p:spPr>
        <p:txBody>
          <a:bodyPr/>
          <a:lstStyle/>
          <a:p>
            <a:pPr>
              <a:spcBef>
                <a:spcPts val="1200"/>
              </a:spcBef>
            </a:pPr>
            <a:r>
              <a:rPr lang="en-GB" dirty="0"/>
              <a:t>This refers to the acceleration to the upward and down</a:t>
            </a:r>
          </a:p>
          <a:p>
            <a:pPr>
              <a:spcBef>
                <a:spcPts val="1200"/>
              </a:spcBef>
            </a:pPr>
            <a:r>
              <a:rPr lang="en-GB" dirty="0"/>
              <a:t>Hold the micro:bit and tilt it downward or toward yourself</a:t>
            </a:r>
          </a:p>
        </p:txBody>
      </p:sp>
      <p:pic>
        <p:nvPicPr>
          <p:cNvPr id="5" name="Picture 4">
            <a:extLst>
              <a:ext uri="{FF2B5EF4-FFF2-40B4-BE49-F238E27FC236}">
                <a16:creationId xmlns:a16="http://schemas.microsoft.com/office/drawing/2014/main" id="{43083251-DA74-4DF8-89BB-6EF39FFD861E}"/>
              </a:ext>
            </a:extLst>
          </p:cNvPr>
          <p:cNvPicPr>
            <a:picLocks noChangeAspect="1"/>
          </p:cNvPicPr>
          <p:nvPr/>
        </p:nvPicPr>
        <p:blipFill>
          <a:blip r:embed="rId2"/>
          <a:stretch>
            <a:fillRect/>
          </a:stretch>
        </p:blipFill>
        <p:spPr>
          <a:xfrm>
            <a:off x="7669359" y="1237785"/>
            <a:ext cx="3938337" cy="3938337"/>
          </a:xfrm>
          <a:prstGeom prst="rect">
            <a:avLst/>
          </a:prstGeom>
        </p:spPr>
      </p:pic>
      <p:pic>
        <p:nvPicPr>
          <p:cNvPr id="4" name="Ink 3">
            <a:extLst>
              <a:ext uri="{FF2B5EF4-FFF2-40B4-BE49-F238E27FC236}">
                <a16:creationId xmlns:a16="http://schemas.microsoft.com/office/drawing/2014/main" id="{683AA7DC-4A9F-4E0F-BDA1-551CA901E0CC}"/>
              </a:ext>
            </a:extLst>
          </p:cNvPr>
          <p:cNvPicPr/>
          <p:nvPr/>
        </p:nvPicPr>
        <p:blipFill>
          <a:blip r:embed="rId3"/>
          <a:stretch>
            <a:fillRect/>
          </a:stretch>
        </p:blipFill>
        <p:spPr>
          <a:xfrm>
            <a:off x="703737" y="324916"/>
            <a:ext cx="36000" cy="216000"/>
          </a:xfrm>
          <a:prstGeom prst="rect">
            <a:avLst/>
          </a:prstGeom>
        </p:spPr>
      </p:pic>
      <p:sp>
        <p:nvSpPr>
          <p:cNvPr id="11" name="Arrow: Curved Up 10">
            <a:extLst>
              <a:ext uri="{FF2B5EF4-FFF2-40B4-BE49-F238E27FC236}">
                <a16:creationId xmlns:a16="http://schemas.microsoft.com/office/drawing/2014/main" id="{151E2F6E-50BB-44EB-A83A-F20AB610597C}"/>
              </a:ext>
            </a:extLst>
          </p:cNvPr>
          <p:cNvSpPr/>
          <p:nvPr/>
        </p:nvSpPr>
        <p:spPr>
          <a:xfrm>
            <a:off x="8863493" y="4963349"/>
            <a:ext cx="1743627" cy="656866"/>
          </a:xfrm>
          <a:prstGeom prst="curvedUpArrow">
            <a:avLst>
              <a:gd name="adj1" fmla="val 34550"/>
              <a:gd name="adj2" fmla="val 116012"/>
              <a:gd name="adj3" fmla="val 347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Arrow: Curved Down 11">
            <a:extLst>
              <a:ext uri="{FF2B5EF4-FFF2-40B4-BE49-F238E27FC236}">
                <a16:creationId xmlns:a16="http://schemas.microsoft.com/office/drawing/2014/main" id="{326CFD26-98E5-41EE-A3E4-20E213C61F82}"/>
              </a:ext>
            </a:extLst>
          </p:cNvPr>
          <p:cNvSpPr/>
          <p:nvPr/>
        </p:nvSpPr>
        <p:spPr>
          <a:xfrm>
            <a:off x="8727413" y="628650"/>
            <a:ext cx="1822228" cy="783660"/>
          </a:xfrm>
          <a:prstGeom prst="curvedDownArrow">
            <a:avLst>
              <a:gd name="adj1" fmla="val 25196"/>
              <a:gd name="adj2" fmla="val 85702"/>
              <a:gd name="adj3" fmla="val 426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2526980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DA6C-9046-465D-B300-35AF3C04D6A2}"/>
              </a:ext>
            </a:extLst>
          </p:cNvPr>
          <p:cNvSpPr>
            <a:spLocks noGrp="1"/>
          </p:cNvSpPr>
          <p:nvPr>
            <p:ph type="title"/>
          </p:nvPr>
        </p:nvSpPr>
        <p:spPr/>
        <p:txBody>
          <a:bodyPr/>
          <a:lstStyle/>
          <a:p>
            <a:r>
              <a:rPr lang="en-GB" i="1" dirty="0"/>
              <a:t>z</a:t>
            </a:r>
            <a:r>
              <a:rPr lang="en-GB" dirty="0"/>
              <a:t>-axis</a:t>
            </a:r>
          </a:p>
        </p:txBody>
      </p:sp>
      <p:sp>
        <p:nvSpPr>
          <p:cNvPr id="3" name="Content Placeholder 2">
            <a:extLst>
              <a:ext uri="{FF2B5EF4-FFF2-40B4-BE49-F238E27FC236}">
                <a16:creationId xmlns:a16="http://schemas.microsoft.com/office/drawing/2014/main" id="{2BB81457-00A1-4400-BA20-E090CE742EFB}"/>
              </a:ext>
            </a:extLst>
          </p:cNvPr>
          <p:cNvSpPr>
            <a:spLocks noGrp="1"/>
          </p:cNvSpPr>
          <p:nvPr>
            <p:ph idx="1"/>
          </p:nvPr>
        </p:nvSpPr>
        <p:spPr>
          <a:xfrm>
            <a:off x="492126" y="1237785"/>
            <a:ext cx="6450934" cy="4595203"/>
          </a:xfrm>
        </p:spPr>
        <p:txBody>
          <a:bodyPr/>
          <a:lstStyle/>
          <a:p>
            <a:pPr>
              <a:spcBef>
                <a:spcPts val="1200"/>
              </a:spcBef>
            </a:pPr>
            <a:r>
              <a:rPr lang="en-GB" dirty="0"/>
              <a:t>This refers to the acceleration from moving the </a:t>
            </a:r>
            <a:r>
              <a:rPr lang="en-GB" dirty="0" err="1"/>
              <a:t>micro:bit</a:t>
            </a:r>
            <a:r>
              <a:rPr lang="en-GB" dirty="0"/>
              <a:t> up or down</a:t>
            </a:r>
          </a:p>
          <a:p>
            <a:pPr>
              <a:spcBef>
                <a:spcPts val="1200"/>
              </a:spcBef>
            </a:pPr>
            <a:r>
              <a:rPr lang="en-GB" dirty="0"/>
              <a:t>Hold the micro:bit flat and lift it up or down</a:t>
            </a:r>
          </a:p>
        </p:txBody>
      </p:sp>
      <p:pic>
        <p:nvPicPr>
          <p:cNvPr id="5" name="Picture 4">
            <a:extLst>
              <a:ext uri="{FF2B5EF4-FFF2-40B4-BE49-F238E27FC236}">
                <a16:creationId xmlns:a16="http://schemas.microsoft.com/office/drawing/2014/main" id="{43083251-DA74-4DF8-89BB-6EF39FFD861E}"/>
              </a:ext>
            </a:extLst>
          </p:cNvPr>
          <p:cNvPicPr>
            <a:picLocks noChangeAspect="1"/>
          </p:cNvPicPr>
          <p:nvPr/>
        </p:nvPicPr>
        <p:blipFill>
          <a:blip r:embed="rId2"/>
          <a:stretch>
            <a:fillRect/>
          </a:stretch>
        </p:blipFill>
        <p:spPr>
          <a:xfrm rot="19831441">
            <a:off x="7903893" y="2130005"/>
            <a:ext cx="2810760" cy="2810760"/>
          </a:xfrm>
          <a:prstGeom prst="rect">
            <a:avLst/>
          </a:prstGeom>
        </p:spPr>
      </p:pic>
      <p:pic>
        <p:nvPicPr>
          <p:cNvPr id="4" name="Ink 3">
            <a:extLst>
              <a:ext uri="{FF2B5EF4-FFF2-40B4-BE49-F238E27FC236}">
                <a16:creationId xmlns:a16="http://schemas.microsoft.com/office/drawing/2014/main" id="{683AA7DC-4A9F-4E0F-BDA1-551CA901E0CC}"/>
              </a:ext>
            </a:extLst>
          </p:cNvPr>
          <p:cNvPicPr/>
          <p:nvPr/>
        </p:nvPicPr>
        <p:blipFill>
          <a:blip r:embed="rId3"/>
          <a:stretch>
            <a:fillRect/>
          </a:stretch>
        </p:blipFill>
        <p:spPr>
          <a:xfrm>
            <a:off x="703737" y="324916"/>
            <a:ext cx="36000" cy="216000"/>
          </a:xfrm>
          <a:prstGeom prst="rect">
            <a:avLst/>
          </a:prstGeom>
        </p:spPr>
      </p:pic>
      <p:sp>
        <p:nvSpPr>
          <p:cNvPr id="7" name="Arrow: Up 6">
            <a:extLst>
              <a:ext uri="{FF2B5EF4-FFF2-40B4-BE49-F238E27FC236}">
                <a16:creationId xmlns:a16="http://schemas.microsoft.com/office/drawing/2014/main" id="{46485B3A-EB8D-4EC2-9D21-32C0A91DF4B3}"/>
              </a:ext>
            </a:extLst>
          </p:cNvPr>
          <p:cNvSpPr/>
          <p:nvPr/>
        </p:nvSpPr>
        <p:spPr>
          <a:xfrm>
            <a:off x="9028447" y="1744975"/>
            <a:ext cx="435934" cy="814642"/>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E11CCC35-47FC-40D2-8E99-A822C70BBEBB}"/>
              </a:ext>
            </a:extLst>
          </p:cNvPr>
          <p:cNvSpPr/>
          <p:nvPr/>
        </p:nvSpPr>
        <p:spPr>
          <a:xfrm>
            <a:off x="9442648" y="4923955"/>
            <a:ext cx="584790" cy="62732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39174395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242A-4979-42CA-AF06-48E40D1302CA}"/>
              </a:ext>
            </a:extLst>
          </p:cNvPr>
          <p:cNvSpPr>
            <a:spLocks noGrp="1"/>
          </p:cNvSpPr>
          <p:nvPr>
            <p:ph type="title"/>
          </p:nvPr>
        </p:nvSpPr>
        <p:spPr/>
        <p:txBody>
          <a:bodyPr/>
          <a:lstStyle/>
          <a:p>
            <a:r>
              <a:rPr lang="en-US" dirty="0">
                <a:cs typeface="Calibri Light"/>
              </a:rPr>
              <a:t>Acceleration in x-axis</a:t>
            </a:r>
            <a:endParaRPr lang="en-US" dirty="0"/>
          </a:p>
        </p:txBody>
      </p:sp>
      <p:pic>
        <p:nvPicPr>
          <p:cNvPr id="5" name="Picture 5" descr="Graphical user interface, application&#10;&#10;Description automatically generated">
            <a:extLst>
              <a:ext uri="{FF2B5EF4-FFF2-40B4-BE49-F238E27FC236}">
                <a16:creationId xmlns:a16="http://schemas.microsoft.com/office/drawing/2014/main" id="{118BC6F9-E300-4BE6-AF25-4AAB7F4C39B4}"/>
              </a:ext>
            </a:extLst>
          </p:cNvPr>
          <p:cNvPicPr>
            <a:picLocks noGrp="1" noChangeAspect="1"/>
          </p:cNvPicPr>
          <p:nvPr>
            <p:ph type="pic" idx="1"/>
          </p:nvPr>
        </p:nvPicPr>
        <p:blipFill rotWithShape="1">
          <a:blip r:embed="rId2"/>
          <a:srcRect l="18339" r="18339"/>
          <a:stretch/>
        </p:blipFill>
        <p:spPr>
          <a:xfrm>
            <a:off x="7049419" y="1464092"/>
            <a:ext cx="4953000" cy="2476500"/>
          </a:xfrm>
        </p:spPr>
      </p:pic>
      <p:sp>
        <p:nvSpPr>
          <p:cNvPr id="4" name="Text Placeholder 3">
            <a:extLst>
              <a:ext uri="{FF2B5EF4-FFF2-40B4-BE49-F238E27FC236}">
                <a16:creationId xmlns:a16="http://schemas.microsoft.com/office/drawing/2014/main" id="{327E1D6A-687B-4B23-A631-5E0393D15DC4}"/>
              </a:ext>
            </a:extLst>
          </p:cNvPr>
          <p:cNvSpPr>
            <a:spLocks noGrp="1"/>
          </p:cNvSpPr>
          <p:nvPr>
            <p:ph type="body" sz="half" idx="2"/>
          </p:nvPr>
        </p:nvSpPr>
        <p:spPr>
          <a:xfrm>
            <a:off x="6320841" y="5987716"/>
            <a:ext cx="3932237" cy="643273"/>
          </a:xfrm>
        </p:spPr>
        <p:txBody>
          <a:bodyPr vert="horz" lIns="91440" tIns="45720" rIns="91440" bIns="45720" rtlCol="0" anchor="t">
            <a:normAutofit fontScale="92500" lnSpcReduction="20000"/>
          </a:bodyPr>
          <a:lstStyle/>
          <a:p>
            <a:r>
              <a:rPr lang="en-US" dirty="0">
                <a:ea typeface="+mn-lt"/>
                <a:cs typeface="+mn-lt"/>
              </a:rPr>
              <a:t>Tilting the </a:t>
            </a:r>
            <a:r>
              <a:rPr lang="en-US" dirty="0" err="1">
                <a:ea typeface="+mn-lt"/>
                <a:cs typeface="+mn-lt"/>
              </a:rPr>
              <a:t>Micro:bit</a:t>
            </a:r>
            <a:r>
              <a:rPr lang="en-US" dirty="0">
                <a:ea typeface="+mn-lt"/>
                <a:cs typeface="+mn-lt"/>
              </a:rPr>
              <a:t> to the left increases the motion sensor. This time, the readings are in the negative range from 0 to -1023.</a:t>
            </a:r>
            <a:endParaRPr lang="en-US" dirty="0"/>
          </a:p>
        </p:txBody>
      </p:sp>
      <p:pic>
        <p:nvPicPr>
          <p:cNvPr id="6" name="Picture 6" descr="A picture containing chart&#10;&#10;Description automatically generated">
            <a:extLst>
              <a:ext uri="{FF2B5EF4-FFF2-40B4-BE49-F238E27FC236}">
                <a16:creationId xmlns:a16="http://schemas.microsoft.com/office/drawing/2014/main" id="{1FE89CED-DB00-4CDA-9D53-08C8242E82FD}"/>
              </a:ext>
            </a:extLst>
          </p:cNvPr>
          <p:cNvPicPr>
            <a:picLocks noChangeAspect="1"/>
          </p:cNvPicPr>
          <p:nvPr/>
        </p:nvPicPr>
        <p:blipFill>
          <a:blip r:embed="rId3"/>
          <a:stretch>
            <a:fillRect/>
          </a:stretch>
        </p:blipFill>
        <p:spPr>
          <a:xfrm>
            <a:off x="1155031" y="2382252"/>
            <a:ext cx="2743200" cy="1371600"/>
          </a:xfrm>
          <a:prstGeom prst="rect">
            <a:avLst/>
          </a:prstGeom>
        </p:spPr>
      </p:pic>
      <p:pic>
        <p:nvPicPr>
          <p:cNvPr id="7" name="Picture 7" descr="Chart, line chart&#10;&#10;Description automatically generated">
            <a:extLst>
              <a:ext uri="{FF2B5EF4-FFF2-40B4-BE49-F238E27FC236}">
                <a16:creationId xmlns:a16="http://schemas.microsoft.com/office/drawing/2014/main" id="{2914AFD1-720D-4BBC-9244-E8795139065F}"/>
              </a:ext>
            </a:extLst>
          </p:cNvPr>
          <p:cNvPicPr>
            <a:picLocks noChangeAspect="1"/>
          </p:cNvPicPr>
          <p:nvPr/>
        </p:nvPicPr>
        <p:blipFill>
          <a:blip r:embed="rId4"/>
          <a:stretch>
            <a:fillRect/>
          </a:stretch>
        </p:blipFill>
        <p:spPr>
          <a:xfrm>
            <a:off x="727242" y="4614779"/>
            <a:ext cx="2743200" cy="1371600"/>
          </a:xfrm>
          <a:prstGeom prst="rect">
            <a:avLst/>
          </a:prstGeom>
        </p:spPr>
      </p:pic>
      <p:pic>
        <p:nvPicPr>
          <p:cNvPr id="8" name="Picture 8" descr="Chart&#10;&#10;Description automatically generated">
            <a:extLst>
              <a:ext uri="{FF2B5EF4-FFF2-40B4-BE49-F238E27FC236}">
                <a16:creationId xmlns:a16="http://schemas.microsoft.com/office/drawing/2014/main" id="{E0F90C21-C92A-4637-A499-AF7AABACE97E}"/>
              </a:ext>
            </a:extLst>
          </p:cNvPr>
          <p:cNvPicPr>
            <a:picLocks noChangeAspect="1"/>
          </p:cNvPicPr>
          <p:nvPr/>
        </p:nvPicPr>
        <p:blipFill>
          <a:blip r:embed="rId5"/>
          <a:stretch>
            <a:fillRect/>
          </a:stretch>
        </p:blipFill>
        <p:spPr>
          <a:xfrm>
            <a:off x="6676189" y="4454358"/>
            <a:ext cx="2743200" cy="1371600"/>
          </a:xfrm>
          <a:prstGeom prst="rect">
            <a:avLst/>
          </a:prstGeom>
        </p:spPr>
      </p:pic>
      <p:sp>
        <p:nvSpPr>
          <p:cNvPr id="10" name="Text Placeholder 3">
            <a:extLst>
              <a:ext uri="{FF2B5EF4-FFF2-40B4-BE49-F238E27FC236}">
                <a16:creationId xmlns:a16="http://schemas.microsoft.com/office/drawing/2014/main" id="{3576939D-B09D-41D1-8E02-08E2BD6F0529}"/>
              </a:ext>
            </a:extLst>
          </p:cNvPr>
          <p:cNvSpPr txBox="1">
            <a:spLocks/>
          </p:cNvSpPr>
          <p:nvPr/>
        </p:nvSpPr>
        <p:spPr>
          <a:xfrm>
            <a:off x="417346" y="6126748"/>
            <a:ext cx="3932237" cy="643273"/>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ea typeface="+mn-lt"/>
                <a:cs typeface="+mn-lt"/>
              </a:rPr>
              <a:t>Tilting the </a:t>
            </a:r>
            <a:r>
              <a:rPr lang="en-US" dirty="0" err="1">
                <a:ea typeface="+mn-lt"/>
                <a:cs typeface="+mn-lt"/>
              </a:rPr>
              <a:t>Micro:bit</a:t>
            </a:r>
            <a:r>
              <a:rPr lang="en-US" dirty="0">
                <a:ea typeface="+mn-lt"/>
                <a:cs typeface="+mn-lt"/>
              </a:rPr>
              <a:t> to the right increases the motion to the sensor. The measurements go up to a maximum of 1023..</a:t>
            </a:r>
            <a:endParaRPr lang="en-US" dirty="0">
              <a:cs typeface="Calibri"/>
            </a:endParaRPr>
          </a:p>
        </p:txBody>
      </p:sp>
    </p:spTree>
    <p:extLst>
      <p:ext uri="{BB962C8B-B14F-4D97-AF65-F5344CB8AC3E}">
        <p14:creationId xmlns:p14="http://schemas.microsoft.com/office/powerpoint/2010/main" val="427461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242A-4979-42CA-AF06-48E40D1302CA}"/>
              </a:ext>
            </a:extLst>
          </p:cNvPr>
          <p:cNvSpPr>
            <a:spLocks noGrp="1"/>
          </p:cNvSpPr>
          <p:nvPr>
            <p:ph type="title"/>
          </p:nvPr>
        </p:nvSpPr>
        <p:spPr/>
        <p:txBody>
          <a:bodyPr/>
          <a:lstStyle/>
          <a:p>
            <a:r>
              <a:rPr lang="en-US" dirty="0">
                <a:cs typeface="Calibri Light"/>
              </a:rPr>
              <a:t>Acceleration in x-axis</a:t>
            </a:r>
            <a:endParaRPr lang="en-US" dirty="0"/>
          </a:p>
        </p:txBody>
      </p:sp>
      <p:pic>
        <p:nvPicPr>
          <p:cNvPr id="5" name="Picture 5" descr="Graphical user interface, application&#10;&#10;Description automatically generated">
            <a:extLst>
              <a:ext uri="{FF2B5EF4-FFF2-40B4-BE49-F238E27FC236}">
                <a16:creationId xmlns:a16="http://schemas.microsoft.com/office/drawing/2014/main" id="{118BC6F9-E300-4BE6-AF25-4AAB7F4C39B4}"/>
              </a:ext>
            </a:extLst>
          </p:cNvPr>
          <p:cNvPicPr>
            <a:picLocks noGrp="1" noChangeAspect="1"/>
          </p:cNvPicPr>
          <p:nvPr>
            <p:ph type="pic" idx="1"/>
          </p:nvPr>
        </p:nvPicPr>
        <p:blipFill rotWithShape="1">
          <a:blip r:embed="rId2"/>
          <a:srcRect l="18339" r="18339"/>
          <a:stretch/>
        </p:blipFill>
        <p:spPr>
          <a:xfrm>
            <a:off x="7049419" y="1464092"/>
            <a:ext cx="4953000" cy="2476500"/>
          </a:xfrm>
        </p:spPr>
      </p:pic>
      <p:sp>
        <p:nvSpPr>
          <p:cNvPr id="4" name="Text Placeholder 3">
            <a:extLst>
              <a:ext uri="{FF2B5EF4-FFF2-40B4-BE49-F238E27FC236}">
                <a16:creationId xmlns:a16="http://schemas.microsoft.com/office/drawing/2014/main" id="{327E1D6A-687B-4B23-A631-5E0393D15DC4}"/>
              </a:ext>
            </a:extLst>
          </p:cNvPr>
          <p:cNvSpPr>
            <a:spLocks noGrp="1"/>
          </p:cNvSpPr>
          <p:nvPr>
            <p:ph type="body" sz="half" idx="2"/>
          </p:nvPr>
        </p:nvSpPr>
        <p:spPr>
          <a:xfrm>
            <a:off x="6320841" y="5987716"/>
            <a:ext cx="3932237" cy="643273"/>
          </a:xfrm>
        </p:spPr>
        <p:txBody>
          <a:bodyPr vert="horz" lIns="91440" tIns="45720" rIns="91440" bIns="45720" rtlCol="0" anchor="t">
            <a:normAutofit fontScale="92500" lnSpcReduction="20000"/>
          </a:bodyPr>
          <a:lstStyle/>
          <a:p>
            <a:r>
              <a:rPr lang="en-US" dirty="0">
                <a:ea typeface="+mn-lt"/>
                <a:cs typeface="+mn-lt"/>
              </a:rPr>
              <a:t>Tilting the </a:t>
            </a:r>
            <a:r>
              <a:rPr lang="en-US" dirty="0" err="1">
                <a:ea typeface="+mn-lt"/>
                <a:cs typeface="+mn-lt"/>
              </a:rPr>
              <a:t>Micro:bit</a:t>
            </a:r>
            <a:r>
              <a:rPr lang="en-US" dirty="0">
                <a:ea typeface="+mn-lt"/>
                <a:cs typeface="+mn-lt"/>
              </a:rPr>
              <a:t> to the left increases the motion sensor. This time, the readings are in the negative range from 0 to -1023.</a:t>
            </a:r>
            <a:endParaRPr lang="en-US" dirty="0"/>
          </a:p>
        </p:txBody>
      </p:sp>
      <p:pic>
        <p:nvPicPr>
          <p:cNvPr id="6" name="Picture 6" descr="A picture containing chart&#10;&#10;Description automatically generated">
            <a:extLst>
              <a:ext uri="{FF2B5EF4-FFF2-40B4-BE49-F238E27FC236}">
                <a16:creationId xmlns:a16="http://schemas.microsoft.com/office/drawing/2014/main" id="{1FE89CED-DB00-4CDA-9D53-08C8242E82FD}"/>
              </a:ext>
            </a:extLst>
          </p:cNvPr>
          <p:cNvPicPr>
            <a:picLocks noChangeAspect="1"/>
          </p:cNvPicPr>
          <p:nvPr/>
        </p:nvPicPr>
        <p:blipFill>
          <a:blip r:embed="rId3"/>
          <a:stretch>
            <a:fillRect/>
          </a:stretch>
        </p:blipFill>
        <p:spPr>
          <a:xfrm>
            <a:off x="1155031" y="2382252"/>
            <a:ext cx="2743200" cy="1371600"/>
          </a:xfrm>
          <a:prstGeom prst="rect">
            <a:avLst/>
          </a:prstGeom>
        </p:spPr>
      </p:pic>
      <p:pic>
        <p:nvPicPr>
          <p:cNvPr id="7" name="Picture 7" descr="Chart, line chart&#10;&#10;Description automatically generated">
            <a:extLst>
              <a:ext uri="{FF2B5EF4-FFF2-40B4-BE49-F238E27FC236}">
                <a16:creationId xmlns:a16="http://schemas.microsoft.com/office/drawing/2014/main" id="{2914AFD1-720D-4BBC-9244-E8795139065F}"/>
              </a:ext>
            </a:extLst>
          </p:cNvPr>
          <p:cNvPicPr>
            <a:picLocks noChangeAspect="1"/>
          </p:cNvPicPr>
          <p:nvPr/>
        </p:nvPicPr>
        <p:blipFill>
          <a:blip r:embed="rId4"/>
          <a:stretch>
            <a:fillRect/>
          </a:stretch>
        </p:blipFill>
        <p:spPr>
          <a:xfrm>
            <a:off x="727242" y="4614779"/>
            <a:ext cx="2743200" cy="1371600"/>
          </a:xfrm>
          <a:prstGeom prst="rect">
            <a:avLst/>
          </a:prstGeom>
        </p:spPr>
      </p:pic>
      <p:pic>
        <p:nvPicPr>
          <p:cNvPr id="8" name="Picture 8" descr="Chart&#10;&#10;Description automatically generated">
            <a:extLst>
              <a:ext uri="{FF2B5EF4-FFF2-40B4-BE49-F238E27FC236}">
                <a16:creationId xmlns:a16="http://schemas.microsoft.com/office/drawing/2014/main" id="{E0F90C21-C92A-4637-A499-AF7AABACE97E}"/>
              </a:ext>
            </a:extLst>
          </p:cNvPr>
          <p:cNvPicPr>
            <a:picLocks noChangeAspect="1"/>
          </p:cNvPicPr>
          <p:nvPr/>
        </p:nvPicPr>
        <p:blipFill>
          <a:blip r:embed="rId5"/>
          <a:stretch>
            <a:fillRect/>
          </a:stretch>
        </p:blipFill>
        <p:spPr>
          <a:xfrm>
            <a:off x="6676189" y="4454358"/>
            <a:ext cx="2743200" cy="1371600"/>
          </a:xfrm>
          <a:prstGeom prst="rect">
            <a:avLst/>
          </a:prstGeom>
        </p:spPr>
      </p:pic>
      <p:sp>
        <p:nvSpPr>
          <p:cNvPr id="10" name="Text Placeholder 3">
            <a:extLst>
              <a:ext uri="{FF2B5EF4-FFF2-40B4-BE49-F238E27FC236}">
                <a16:creationId xmlns:a16="http://schemas.microsoft.com/office/drawing/2014/main" id="{3576939D-B09D-41D1-8E02-08E2BD6F0529}"/>
              </a:ext>
            </a:extLst>
          </p:cNvPr>
          <p:cNvSpPr txBox="1">
            <a:spLocks/>
          </p:cNvSpPr>
          <p:nvPr/>
        </p:nvSpPr>
        <p:spPr>
          <a:xfrm>
            <a:off x="417346" y="6126748"/>
            <a:ext cx="3932237" cy="643273"/>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ea typeface="+mn-lt"/>
                <a:cs typeface="+mn-lt"/>
              </a:rPr>
              <a:t>Tilting the </a:t>
            </a:r>
            <a:r>
              <a:rPr lang="en-US" dirty="0" err="1">
                <a:ea typeface="+mn-lt"/>
                <a:cs typeface="+mn-lt"/>
              </a:rPr>
              <a:t>Micro:bit</a:t>
            </a:r>
            <a:r>
              <a:rPr lang="en-US" dirty="0">
                <a:ea typeface="+mn-lt"/>
                <a:cs typeface="+mn-lt"/>
              </a:rPr>
              <a:t> to the right increases the motion to the sensor. The measurements go up to a maximum of 1023..</a:t>
            </a:r>
            <a:endParaRPr lang="en-US" dirty="0">
              <a:cs typeface="Calibri"/>
            </a:endParaRPr>
          </a:p>
        </p:txBody>
      </p:sp>
    </p:spTree>
    <p:extLst>
      <p:ext uri="{BB962C8B-B14F-4D97-AF65-F5344CB8AC3E}">
        <p14:creationId xmlns:p14="http://schemas.microsoft.com/office/powerpoint/2010/main" val="2062745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38146" y="434091"/>
            <a:ext cx="11168743" cy="869608"/>
          </a:xfrm>
        </p:spPr>
        <p:txBody>
          <a:bodyPr>
            <a:normAutofit/>
          </a:bodyPr>
          <a:lstStyle/>
          <a:p>
            <a:r>
              <a:rPr lang="en-IN" sz="3600" b="1" u="sng" dirty="0"/>
              <a:t>Fortune teller Game</a:t>
            </a:r>
          </a:p>
          <a:p>
            <a:pPr algn="ctr"/>
            <a:endParaRPr lang="en-IN" sz="3600" b="1" u="sng" dirty="0">
              <a:latin typeface="+mj-lt"/>
            </a:endParaRPr>
          </a:p>
        </p:txBody>
      </p:sp>
      <p:pic>
        <p:nvPicPr>
          <p:cNvPr id="2" name="Picture 1"/>
          <p:cNvPicPr>
            <a:picLocks noChangeAspect="1"/>
          </p:cNvPicPr>
          <p:nvPr/>
        </p:nvPicPr>
        <p:blipFill>
          <a:blip r:embed="rId2"/>
          <a:stretch>
            <a:fillRect/>
          </a:stretch>
        </p:blipFill>
        <p:spPr>
          <a:xfrm>
            <a:off x="600285" y="3745002"/>
            <a:ext cx="3841552" cy="2574485"/>
          </a:xfrm>
          <a:prstGeom prst="rect">
            <a:avLst/>
          </a:prstGeom>
        </p:spPr>
      </p:pic>
      <p:pic>
        <p:nvPicPr>
          <p:cNvPr id="1026" name="Picture 2" descr="https://content.instructables.com/ORIG/FVV/QYN9/JOYNZQWD/FVVQYN9JOYNZQWD.png?auto=webp&amp;frame=1&amp;fit=bounds&amp;md=52e9dc28f1c5778f649f9af72daae3b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990" y="2356832"/>
            <a:ext cx="4604441" cy="44349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0285" y="1113576"/>
            <a:ext cx="4650725" cy="1754326"/>
          </a:xfrm>
          <a:prstGeom prst="rect">
            <a:avLst/>
          </a:prstGeom>
          <a:noFill/>
        </p:spPr>
        <p:txBody>
          <a:bodyPr wrap="square" rtlCol="0">
            <a:spAutoFit/>
          </a:bodyPr>
          <a:lstStyle/>
          <a:p>
            <a:r>
              <a:rPr lang="en-US" dirty="0"/>
              <a:t>It is fun with fortune tellers right! But they cost a lot and can be difficult to use. </a:t>
            </a:r>
          </a:p>
          <a:p>
            <a:r>
              <a:rPr lang="en-US" dirty="0"/>
              <a:t>Let’s make our own fortune teller.</a:t>
            </a:r>
          </a:p>
          <a:p>
            <a:r>
              <a:rPr lang="en-US" dirty="0"/>
              <a:t>You can ask it any yes, no or maybe question and it will give you the answer. This can be fun for kids of any age or as a family activity.</a:t>
            </a:r>
            <a:endParaRPr lang="en-IN"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9415592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Spirit Level</a:t>
            </a:r>
          </a:p>
        </p:txBody>
      </p:sp>
      <p:sp>
        <p:nvSpPr>
          <p:cNvPr id="4" name="Text Placeholder 3"/>
          <p:cNvSpPr>
            <a:spLocks noGrp="1"/>
          </p:cNvSpPr>
          <p:nvPr>
            <p:ph type="body" sz="half" idx="2"/>
          </p:nvPr>
        </p:nvSpPr>
        <p:spPr>
          <a:xfrm>
            <a:off x="4810259" y="649480"/>
            <a:ext cx="6555347" cy="5546047"/>
          </a:xfrm>
        </p:spPr>
        <p:txBody>
          <a:bodyPr vert="horz" lIns="91440" tIns="45720" rIns="91440" bIns="45720" rtlCol="0" anchor="ctr">
            <a:normAutofit/>
          </a:bodyPr>
          <a:lstStyle/>
          <a:p>
            <a:pPr indent="-228600" fontAlgn="base">
              <a:buFont typeface="Arial" panose="020B0604020202020204" pitchFamily="34" charset="0"/>
              <a:buChar char="•"/>
            </a:pPr>
            <a:r>
              <a:rPr lang="en-US" sz="2000"/>
              <a:t>In this project, we are going to turn our BBC micro:bit into a digital </a:t>
            </a:r>
            <a:r>
              <a:rPr lang="en-US" sz="2000">
                <a:hlinkClick r:id="rId2"/>
              </a:rPr>
              <a:t>spirit level</a:t>
            </a:r>
            <a:r>
              <a:rPr lang="en-US" sz="2000"/>
              <a:t>, a tool designed to indicate whether a surface is horizontally flat. A spirit level is an instrument used by carpenters, stonemasons, bricklayers, and other building trades workers.</a:t>
            </a:r>
          </a:p>
          <a:p>
            <a:pPr indent="-228600" fontAlgn="base">
              <a:buFont typeface="Arial" panose="020B0604020202020204" pitchFamily="34" charset="0"/>
              <a:buChar char="•"/>
            </a:pPr>
            <a:r>
              <a:rPr lang="en-US" sz="2000"/>
              <a:t>we’ll use the microbit reading to display information on the micro:bit’s screen to indicate whether or not the surface is flat.</a:t>
            </a:r>
          </a:p>
          <a:p>
            <a:pPr indent="-228600" fontAlgn="base">
              <a:buFont typeface="Arial" panose="020B0604020202020204" pitchFamily="34" charset="0"/>
              <a:buChar char="•"/>
            </a:pPr>
            <a:endParaRPr lang="en-US" sz="2000"/>
          </a:p>
          <a:p>
            <a:pPr indent="-228600" fontAlgn="base">
              <a:buFont typeface="Arial" panose="020B0604020202020204" pitchFamily="34" charset="0"/>
              <a:buChar char="•"/>
            </a:pPr>
            <a:r>
              <a:rPr lang="en-US" sz="2000"/>
              <a:t>Traditionally, spirit levels have a glass vial filled with a coloured liquid, leaving a bubble in the tube. When that bubble is central within the glass vial, it indicates that the spirit level is resting on a perfectly flat surface.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1457808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a:xfrm>
            <a:off x="492126" y="1237785"/>
            <a:ext cx="6978649" cy="4595203"/>
          </a:xfrm>
        </p:spPr>
        <p:txBody>
          <a:bodyPr vert="horz" lIns="91440" tIns="45720" rIns="91440" bIns="45720" rtlCol="0" anchor="t">
            <a:normAutofit fontScale="92500" lnSpcReduction="20000"/>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is an example of a </a:t>
            </a: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microcontroller</a:t>
            </a:r>
          </a:p>
          <a:p>
            <a:pPr>
              <a:spcBef>
                <a:spcPts val="1200"/>
              </a:spcBef>
            </a:pPr>
            <a:r>
              <a:rPr lang="en-US" dirty="0">
                <a:latin typeface="Lato"/>
                <a:ea typeface="Lato" panose="020F0502020204030203" pitchFamily="34" charset="0"/>
                <a:cs typeface="Lato" panose="020F0502020204030203" pitchFamily="34" charset="0"/>
              </a:rPr>
              <a:t>It contains a number of input and output devices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purpose of an input device is to allow data to be transferred into the computer system</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purpose of an output device is to transfer the data out of the system</a:t>
            </a:r>
          </a:p>
          <a:p>
            <a:pPr>
              <a:spcBef>
                <a:spcPts val="1200"/>
              </a:spcBef>
            </a:pPr>
            <a:r>
              <a:rPr lang="en-US" b="1" dirty="0">
                <a:latin typeface="Lato"/>
                <a:ea typeface="Lato" panose="020F0502020204030203" pitchFamily="34" charset="0"/>
                <a:cs typeface="Lato" panose="020F0502020204030203" pitchFamily="34" charset="0"/>
              </a:rPr>
              <a:t>Activity:</a:t>
            </a:r>
            <a:r>
              <a:rPr lang="en-US" dirty="0">
                <a:latin typeface="Lato"/>
                <a:ea typeface="Lato" panose="020F0502020204030203" pitchFamily="34" charset="0"/>
                <a:cs typeface="Lato" panose="020F0502020204030203" pitchFamily="34" charset="0"/>
              </a:rPr>
              <a:t> using your </a:t>
            </a:r>
            <a:r>
              <a:rPr lang="en-US" dirty="0" err="1">
                <a:latin typeface="Lato"/>
                <a:ea typeface="Lato" panose="020F0502020204030203" pitchFamily="34" charset="0"/>
                <a:cs typeface="Lato" panose="020F0502020204030203" pitchFamily="34" charset="0"/>
              </a:rPr>
              <a:t>micro:bit</a:t>
            </a:r>
            <a:r>
              <a:rPr lang="en-US" dirty="0">
                <a:latin typeface="Lato"/>
                <a:ea typeface="Lato" panose="020F0502020204030203" pitchFamily="34" charset="0"/>
                <a:cs typeface="Lato" panose="020F0502020204030203" pitchFamily="34" charset="0"/>
              </a:rPr>
              <a:t> have a look at the different parts of the device. Can you identify any input or output devices? </a:t>
            </a:r>
            <a:endParaRPr lang="en-US" dirty="0">
              <a:latin typeface="Lato"/>
            </a:endParaRPr>
          </a:p>
        </p:txBody>
      </p:sp>
      <p:pic>
        <p:nvPicPr>
          <p:cNvPr id="4" name="Picture 3">
            <a:extLst>
              <a:ext uri="{FF2B5EF4-FFF2-40B4-BE49-F238E27FC236}">
                <a16:creationId xmlns:a16="http://schemas.microsoft.com/office/drawing/2014/main" id="{D0A81AF6-D3FB-AD44-AC7B-5E4942809D16}"/>
              </a:ext>
            </a:extLst>
          </p:cNvPr>
          <p:cNvPicPr>
            <a:picLocks noChangeAspect="1"/>
          </p:cNvPicPr>
          <p:nvPr/>
        </p:nvPicPr>
        <p:blipFill>
          <a:blip r:embed="rId3"/>
          <a:stretch>
            <a:fillRect/>
          </a:stretch>
        </p:blipFill>
        <p:spPr>
          <a:xfrm>
            <a:off x="7470775" y="1121994"/>
            <a:ext cx="4229100" cy="34798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1318" y="6185639"/>
            <a:ext cx="1197643" cy="672361"/>
          </a:xfrm>
          <a:prstGeom prst="rect">
            <a:avLst/>
          </a:prstGeom>
        </p:spPr>
      </p:pic>
    </p:spTree>
    <p:extLst>
      <p:ext uri="{BB962C8B-B14F-4D97-AF65-F5344CB8AC3E}">
        <p14:creationId xmlns:p14="http://schemas.microsoft.com/office/powerpoint/2010/main" val="4058469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983" y="86008"/>
            <a:ext cx="4491368" cy="810285"/>
          </a:xfrm>
        </p:spPr>
        <p:txBody>
          <a:bodyPr/>
          <a:lstStyle/>
          <a:p>
            <a:r>
              <a:rPr lang="en-IN" dirty="0"/>
              <a:t>Spirit Level</a:t>
            </a:r>
          </a:p>
        </p:txBody>
      </p:sp>
      <p:pic>
        <p:nvPicPr>
          <p:cNvPr id="5" name="Picture 4"/>
          <p:cNvPicPr>
            <a:picLocks noChangeAspect="1"/>
          </p:cNvPicPr>
          <p:nvPr/>
        </p:nvPicPr>
        <p:blipFill>
          <a:blip r:embed="rId2"/>
          <a:stretch>
            <a:fillRect/>
          </a:stretch>
        </p:blipFill>
        <p:spPr>
          <a:xfrm>
            <a:off x="3895725" y="657366"/>
            <a:ext cx="8296275" cy="6086475"/>
          </a:xfrm>
          <a:prstGeom prst="rect">
            <a:avLst/>
          </a:prstGeom>
        </p:spPr>
      </p:pic>
      <p:sp>
        <p:nvSpPr>
          <p:cNvPr id="6" name="TextBox 5"/>
          <p:cNvSpPr txBox="1"/>
          <p:nvPr/>
        </p:nvSpPr>
        <p:spPr>
          <a:xfrm>
            <a:off x="199175" y="5495453"/>
            <a:ext cx="2860895" cy="923330"/>
          </a:xfrm>
          <a:prstGeom prst="rect">
            <a:avLst/>
          </a:prstGeom>
          <a:noFill/>
        </p:spPr>
        <p:txBody>
          <a:bodyPr wrap="square" rtlCol="0">
            <a:spAutoFit/>
          </a:bodyPr>
          <a:lstStyle/>
          <a:p>
            <a:r>
              <a:rPr lang="en-IN" dirty="0"/>
              <a:t>https://codecreated.com/2017/12/20/bbc-microbit-spirit-level-app-sample/</a:t>
            </a:r>
          </a:p>
        </p:txBody>
      </p:sp>
      <p:pic>
        <p:nvPicPr>
          <p:cNvPr id="3" name="Picture 2" descr="Logo, company name&#10;&#10;Description automatically generated">
            <a:extLst>
              <a:ext uri="{FF2B5EF4-FFF2-40B4-BE49-F238E27FC236}">
                <a16:creationId xmlns:a16="http://schemas.microsoft.com/office/drawing/2014/main" id="{1940B018-8683-4447-90D6-50B2A69769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29528125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180750-1B7D-4B18-946F-D160EB3E349A}"/>
              </a:ext>
            </a:extLst>
          </p:cNvPr>
          <p:cNvSpPr>
            <a:spLocks noGrp="1"/>
          </p:cNvSpPr>
          <p:nvPr>
            <p:ph idx="1"/>
          </p:nvPr>
        </p:nvSpPr>
        <p:spPr/>
        <p:txBody>
          <a:bodyPr/>
          <a:lstStyle/>
          <a:p>
            <a:pPr algn="l" rtl="0" fontAlgn="base"/>
            <a:r>
              <a:rPr lang="en-US" sz="2800" b="1" i="0" dirty="0">
                <a:solidFill>
                  <a:srgbClr val="000000"/>
                </a:solidFill>
                <a:effectLst/>
                <a:latin typeface="Calibri" panose="020F0502020204030204" pitchFamily="34" charset="0"/>
                <a:ea typeface="MS Mincho" panose="02020609040205080304" pitchFamily="49" charset="-128"/>
              </a:rPr>
              <a:t>Session 8:Bluetooth</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Topic: </a:t>
            </a:r>
            <a:r>
              <a:rPr lang="en-US" sz="2800" b="0" i="0" dirty="0" err="1">
                <a:solidFill>
                  <a:srgbClr val="000000"/>
                </a:solidFill>
                <a:effectLst/>
                <a:latin typeface="Calibri" panose="020F0502020204030204" pitchFamily="34" charset="0"/>
                <a:ea typeface="MS Mincho" panose="02020609040205080304" pitchFamily="49" charset="-128"/>
              </a:rPr>
              <a:t>Microbit</a:t>
            </a:r>
            <a:r>
              <a:rPr lang="en-US" sz="2800" b="0"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connectivity with phone using Bluetooth  </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err="1">
                <a:solidFill>
                  <a:srgbClr val="000000"/>
                </a:solidFill>
                <a:effectLst/>
                <a:latin typeface="Calibri" panose="020F0502020204030204" pitchFamily="34" charset="0"/>
                <a:ea typeface="MS Mincho" panose="02020609040205080304" pitchFamily="49" charset="-128"/>
              </a:rPr>
              <a:t>Activity:</a:t>
            </a:r>
            <a:r>
              <a:rPr lang="en-US" b="0" i="0" dirty="0" err="1">
                <a:solidFill>
                  <a:srgbClr val="343A40"/>
                </a:solidFill>
                <a:effectLst/>
                <a:latin typeface="Source Sans Pro" panose="020B0604020202020204" pitchFamily="34" charset="0"/>
              </a:rPr>
              <a:t>Spread</a:t>
            </a:r>
            <a:r>
              <a:rPr lang="en-US" b="0" i="0" dirty="0">
                <a:solidFill>
                  <a:srgbClr val="343A40"/>
                </a:solidFill>
                <a:effectLst/>
                <a:latin typeface="Source Sans Pro" panose="020B0604020202020204" pitchFamily="34" charset="0"/>
              </a:rPr>
              <a:t> Smiles- Let’s spread the smiles by making a smiley or a heart appear magically on the </a:t>
            </a:r>
            <a:r>
              <a:rPr lang="en-US" b="0" i="0" dirty="0" err="1">
                <a:solidFill>
                  <a:srgbClr val="343A40"/>
                </a:solidFill>
                <a:effectLst/>
                <a:latin typeface="Source Sans Pro" panose="020B0604020202020204" pitchFamily="34" charset="0"/>
              </a:rPr>
              <a:t>Microbit</a:t>
            </a:r>
            <a:r>
              <a:rPr lang="en-US" b="0" i="0" dirty="0">
                <a:solidFill>
                  <a:srgbClr val="343A40"/>
                </a:solidFill>
                <a:effectLst/>
                <a:latin typeface="Source Sans Pro" panose="020B0604020202020204" pitchFamily="34" charset="0"/>
              </a:rPr>
              <a:t> through a smartphone using the Bluetooth application.</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err="1">
                <a:solidFill>
                  <a:srgbClr val="000000"/>
                </a:solidFill>
                <a:effectLst/>
                <a:latin typeface="Calibri" panose="020F0502020204030204" pitchFamily="34" charset="0"/>
                <a:ea typeface="MS Mincho" panose="02020609040205080304" pitchFamily="49" charset="-128"/>
              </a:rPr>
              <a:t>Practice</a:t>
            </a:r>
            <a:r>
              <a:rPr lang="en-US" sz="2800" b="1" i="0" dirty="0" err="1">
                <a:solidFill>
                  <a:srgbClr val="000000"/>
                </a:solidFill>
                <a:effectLst/>
                <a:latin typeface="MS Mincho" panose="02020609040205080304" pitchFamily="49" charset="-128"/>
                <a:ea typeface="MS Mincho" panose="02020609040205080304" pitchFamily="49" charset="-128"/>
              </a:rPr>
              <a:t>:</a:t>
            </a:r>
            <a:r>
              <a:rPr lang="en-US" b="0" i="0" dirty="0" err="1">
                <a:solidFill>
                  <a:srgbClr val="343A40"/>
                </a:solidFill>
                <a:effectLst/>
                <a:latin typeface="Source Sans Pro" panose="020B0503030403020204" pitchFamily="34" charset="0"/>
              </a:rPr>
              <a:t>Send</a:t>
            </a:r>
            <a:r>
              <a:rPr lang="en-US" b="0" i="0" dirty="0">
                <a:solidFill>
                  <a:srgbClr val="343A40"/>
                </a:solidFill>
                <a:effectLst/>
                <a:latin typeface="Source Sans Pro" panose="020B0503030403020204" pitchFamily="34" charset="0"/>
              </a:rPr>
              <a:t> messages through Bluetooth- Code the </a:t>
            </a:r>
            <a:r>
              <a:rPr lang="en-US" b="0" i="0" dirty="0" err="1">
                <a:solidFill>
                  <a:srgbClr val="343A40"/>
                </a:solidFill>
                <a:effectLst/>
                <a:latin typeface="Source Sans Pro" panose="020B0503030403020204" pitchFamily="34" charset="0"/>
              </a:rPr>
              <a:t>microbit</a:t>
            </a:r>
            <a:r>
              <a:rPr lang="en-US" b="0" i="0" dirty="0">
                <a:solidFill>
                  <a:srgbClr val="343A40"/>
                </a:solidFill>
                <a:effectLst/>
                <a:latin typeface="Source Sans Pro" panose="020B0503030403020204" pitchFamily="34" charset="0"/>
              </a:rPr>
              <a:t> to receive messages from the smartphone through Bluetooth.</a:t>
            </a:r>
            <a:endParaRPr lang="en-IN" dirty="0"/>
          </a:p>
        </p:txBody>
      </p:sp>
      <p:sp>
        <p:nvSpPr>
          <p:cNvPr id="4" name="Footer Placeholder 3">
            <a:extLst>
              <a:ext uri="{FF2B5EF4-FFF2-40B4-BE49-F238E27FC236}">
                <a16:creationId xmlns:a16="http://schemas.microsoft.com/office/drawing/2014/main" id="{C3DAD4D9-C6FB-4800-8FDA-6D54144E8A38}"/>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1256254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8F68-A000-4AEB-83F5-2857C0832D27}"/>
              </a:ext>
            </a:extLst>
          </p:cNvPr>
          <p:cNvSpPr>
            <a:spLocks noGrp="1"/>
          </p:cNvSpPr>
          <p:nvPr>
            <p:ph type="title"/>
          </p:nvPr>
        </p:nvSpPr>
        <p:spPr/>
        <p:txBody>
          <a:bodyPr/>
          <a:lstStyle/>
          <a:p>
            <a:r>
              <a:rPr lang="en-US" dirty="0">
                <a:cs typeface="Calibri Light"/>
              </a:rPr>
              <a:t>Bluetooth</a:t>
            </a:r>
            <a:endParaRPr lang="en-US" dirty="0"/>
          </a:p>
        </p:txBody>
      </p:sp>
      <p:sp>
        <p:nvSpPr>
          <p:cNvPr id="3" name="Content Placeholder 2">
            <a:extLst>
              <a:ext uri="{FF2B5EF4-FFF2-40B4-BE49-F238E27FC236}">
                <a16:creationId xmlns:a16="http://schemas.microsoft.com/office/drawing/2014/main" id="{C0016790-07ED-4EFE-99E8-65E391AD0D39}"/>
              </a:ext>
            </a:extLst>
          </p:cNvPr>
          <p:cNvSpPr>
            <a:spLocks noGrp="1"/>
          </p:cNvSpPr>
          <p:nvPr>
            <p:ph idx="1"/>
          </p:nvPr>
        </p:nvSpPr>
        <p:spPr/>
        <p:txBody>
          <a:bodyPr vert="horz" lIns="91440" tIns="45720" rIns="91440" bIns="45720" rtlCol="0" anchor="t">
            <a:normAutofit/>
          </a:bodyPr>
          <a:lstStyle/>
          <a:p>
            <a:r>
              <a:rPr lang="en-US" b="1" dirty="0">
                <a:ea typeface="+mn-lt"/>
                <a:cs typeface="+mn-lt"/>
              </a:rPr>
              <a:t>Bluetooth</a:t>
            </a:r>
            <a:r>
              <a:rPr lang="en-US" dirty="0">
                <a:ea typeface="+mn-lt"/>
                <a:cs typeface="+mn-lt"/>
              </a:rPr>
              <a:t> is a </a:t>
            </a:r>
            <a:r>
              <a:rPr lang="en-US" dirty="0">
                <a:ea typeface="+mn-lt"/>
                <a:cs typeface="+mn-lt"/>
                <a:hlinkClick r:id="rId2"/>
              </a:rPr>
              <a:t>protocol</a:t>
            </a:r>
            <a:r>
              <a:rPr lang="en-US" dirty="0">
                <a:ea typeface="+mn-lt"/>
                <a:cs typeface="+mn-lt"/>
              </a:rPr>
              <a:t> for </a:t>
            </a:r>
            <a:r>
              <a:rPr lang="en-US" dirty="0">
                <a:ea typeface="+mn-lt"/>
                <a:cs typeface="+mn-lt"/>
                <a:hlinkClick r:id="rId3"/>
              </a:rPr>
              <a:t>wireless communication</a:t>
            </a:r>
            <a:r>
              <a:rPr lang="en-US" dirty="0">
                <a:ea typeface="+mn-lt"/>
                <a:cs typeface="+mn-lt"/>
              </a:rPr>
              <a:t> over short distances. It was developed in the 1990s, to reduce the number of cables. Devices such as </a:t>
            </a:r>
            <a:r>
              <a:rPr lang="en-US" dirty="0">
                <a:ea typeface="+mn-lt"/>
                <a:cs typeface="+mn-lt"/>
                <a:hlinkClick r:id="rId4"/>
              </a:rPr>
              <a:t>mobile phones</a:t>
            </a:r>
            <a:r>
              <a:rPr lang="en-US" dirty="0">
                <a:ea typeface="+mn-lt"/>
                <a:cs typeface="+mn-lt"/>
              </a:rPr>
              <a:t>, </a:t>
            </a:r>
            <a:r>
              <a:rPr lang="en-US" dirty="0">
                <a:ea typeface="+mn-lt"/>
                <a:cs typeface="+mn-lt"/>
                <a:hlinkClick r:id="rId5"/>
              </a:rPr>
              <a:t>laptops</a:t>
            </a:r>
            <a:r>
              <a:rPr lang="en-US" dirty="0">
                <a:ea typeface="+mn-lt"/>
                <a:cs typeface="+mn-lt"/>
              </a:rPr>
              <a:t>, </a:t>
            </a:r>
            <a:r>
              <a:rPr lang="en-US" dirty="0">
                <a:ea typeface="+mn-lt"/>
                <a:cs typeface="+mn-lt"/>
                <a:hlinkClick r:id="rId6"/>
              </a:rPr>
              <a:t>PCs</a:t>
            </a:r>
            <a:r>
              <a:rPr lang="en-US" dirty="0">
                <a:ea typeface="+mn-lt"/>
                <a:cs typeface="+mn-lt"/>
              </a:rPr>
              <a:t>, </a:t>
            </a:r>
            <a:r>
              <a:rPr lang="en-US" dirty="0">
                <a:ea typeface="+mn-lt"/>
                <a:cs typeface="+mn-lt"/>
                <a:hlinkClick r:id="rId7"/>
              </a:rPr>
              <a:t>printers</a:t>
            </a:r>
            <a:r>
              <a:rPr lang="en-US" dirty="0">
                <a:ea typeface="+mn-lt"/>
                <a:cs typeface="+mn-lt"/>
              </a:rPr>
              <a:t>, </a:t>
            </a:r>
            <a:r>
              <a:rPr lang="en-US" dirty="0">
                <a:ea typeface="+mn-lt"/>
                <a:cs typeface="+mn-lt"/>
                <a:hlinkClick r:id="rId8"/>
              </a:rPr>
              <a:t>digital cameras</a:t>
            </a:r>
            <a:r>
              <a:rPr lang="en-US" dirty="0">
                <a:ea typeface="+mn-lt"/>
                <a:cs typeface="+mn-lt"/>
              </a:rPr>
              <a:t> and </a:t>
            </a:r>
            <a:r>
              <a:rPr lang="en-US" dirty="0">
                <a:ea typeface="+mn-lt"/>
                <a:cs typeface="+mn-lt"/>
                <a:hlinkClick r:id="rId9"/>
              </a:rPr>
              <a:t>video game consoles</a:t>
            </a:r>
            <a:r>
              <a:rPr lang="en-US" dirty="0">
                <a:ea typeface="+mn-lt"/>
                <a:cs typeface="+mn-lt"/>
              </a:rPr>
              <a:t> can connect to each other, and exchange information. This is done using </a:t>
            </a:r>
            <a:r>
              <a:rPr lang="en-US" dirty="0">
                <a:ea typeface="+mn-lt"/>
                <a:cs typeface="+mn-lt"/>
                <a:hlinkClick r:id="rId10"/>
              </a:rPr>
              <a:t>radio waves</a:t>
            </a:r>
            <a:r>
              <a:rPr lang="en-US" dirty="0">
                <a:ea typeface="+mn-lt"/>
                <a:cs typeface="+mn-lt"/>
              </a:rPr>
              <a:t>. It can be done securely. Bluetooth is usually only used for relatively short distances, like a few </a:t>
            </a:r>
            <a:r>
              <a:rPr lang="en-US" err="1">
                <a:ea typeface="+mn-lt"/>
                <a:cs typeface="+mn-lt"/>
              </a:rPr>
              <a:t>metres</a:t>
            </a:r>
            <a:r>
              <a:rPr lang="en-US" dirty="0">
                <a:ea typeface="+mn-lt"/>
                <a:cs typeface="+mn-lt"/>
              </a:rPr>
              <a:t>. Some signals can be up to 100 </a:t>
            </a:r>
            <a:r>
              <a:rPr lang="en-US" err="1">
                <a:ea typeface="+mn-lt"/>
                <a:cs typeface="+mn-lt"/>
              </a:rPr>
              <a:t>metres</a:t>
            </a:r>
            <a:r>
              <a:rPr lang="en-US" dirty="0">
                <a:ea typeface="+mn-lt"/>
                <a:cs typeface="+mn-lt"/>
              </a:rPr>
              <a:t>.</a:t>
            </a:r>
          </a:p>
          <a:p>
            <a:r>
              <a:rPr lang="en-US" dirty="0">
                <a:cs typeface="Calibri" panose="020F0502020204030204"/>
              </a:rPr>
              <a:t> Bluetooth name was taken from Danish King Harold Bluetooth.</a:t>
            </a:r>
          </a:p>
          <a:p>
            <a:r>
              <a:rPr lang="en-US" dirty="0">
                <a:cs typeface="Calibri" panose="020F0502020204030204"/>
              </a:rPr>
              <a:t>Frequency range is unlicensed in many countries, which allows open source development of </a:t>
            </a:r>
            <a:r>
              <a:rPr lang="en-US" dirty="0" err="1">
                <a:cs typeface="Calibri" panose="020F0502020204030204"/>
              </a:rPr>
              <a:t>bluetooth</a:t>
            </a:r>
            <a:r>
              <a:rPr lang="en-US" dirty="0">
                <a:cs typeface="Calibri" panose="020F0502020204030204"/>
              </a:rPr>
              <a:t>.</a:t>
            </a:r>
          </a:p>
          <a:p>
            <a:endParaRPr lang="en-US" dirty="0">
              <a:cs typeface="Calibri" panose="020F0502020204030204"/>
            </a:endParaRPr>
          </a:p>
        </p:txBody>
      </p:sp>
      <p:sp>
        <p:nvSpPr>
          <p:cNvPr id="4" name="Footer Placeholder 3">
            <a:extLst>
              <a:ext uri="{FF2B5EF4-FFF2-40B4-BE49-F238E27FC236}">
                <a16:creationId xmlns:a16="http://schemas.microsoft.com/office/drawing/2014/main" id="{FE34E2CB-D7D5-433B-AC33-EA9F09C93750}"/>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161938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10;&#10;Description automatically generated">
            <a:extLst>
              <a:ext uri="{FF2B5EF4-FFF2-40B4-BE49-F238E27FC236}">
                <a16:creationId xmlns:a16="http://schemas.microsoft.com/office/drawing/2014/main" id="{FCBA6739-72CB-454B-9AD0-DF4F78B9E6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3520" y="799395"/>
            <a:ext cx="8821004" cy="5259210"/>
          </a:xfrm>
        </p:spPr>
      </p:pic>
      <p:sp>
        <p:nvSpPr>
          <p:cNvPr id="4" name="Footer Placeholder 3">
            <a:extLst>
              <a:ext uri="{FF2B5EF4-FFF2-40B4-BE49-F238E27FC236}">
                <a16:creationId xmlns:a16="http://schemas.microsoft.com/office/drawing/2014/main" id="{1BBACC22-666C-45C3-9CCC-3EA907228A6D}"/>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3836670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537A61-A059-41A4-888A-C7482645123C}"/>
              </a:ext>
            </a:extLst>
          </p:cNvPr>
          <p:cNvSpPr>
            <a:spLocks noGrp="1"/>
          </p:cNvSpPr>
          <p:nvPr>
            <p:ph idx="1"/>
          </p:nvPr>
        </p:nvSpPr>
        <p:spPr/>
        <p:txBody>
          <a:bodyPr>
            <a:normAutofit fontScale="92500"/>
          </a:bodyPr>
          <a:lstStyle/>
          <a:p>
            <a:pPr algn="l" rtl="0" fontAlgn="base"/>
            <a:r>
              <a:rPr lang="en-US" sz="2800" b="1" i="0" dirty="0">
                <a:solidFill>
                  <a:srgbClr val="000000"/>
                </a:solidFill>
                <a:effectLst/>
                <a:latin typeface="Calibri" panose="020F0502020204030204" pitchFamily="34" charset="0"/>
                <a:ea typeface="MS Mincho" panose="02020609040205080304" pitchFamily="49" charset="-128"/>
              </a:rPr>
              <a:t>Session 9</a:t>
            </a:r>
            <a:r>
              <a:rPr lang="en-US" sz="2800" b="1" i="0" dirty="0">
                <a:solidFill>
                  <a:srgbClr val="000000"/>
                </a:solidFill>
                <a:effectLst/>
                <a:latin typeface="MS Mincho" panose="02020609040205080304" pitchFamily="49" charset="-128"/>
                <a:ea typeface="MS Mincho" panose="02020609040205080304" pitchFamily="49" charset="-128"/>
              </a:rPr>
              <a:t>:</a:t>
            </a:r>
            <a:r>
              <a:rPr lang="en-IN" b="0" i="0" dirty="0">
                <a:solidFill>
                  <a:srgbClr val="343A40"/>
                </a:solidFill>
                <a:effectLst/>
                <a:latin typeface="Source Sans Pro" panose="020B0503030403020204" pitchFamily="34" charset="0"/>
              </a:rPr>
              <a:t>Let's play with Sound</a:t>
            </a:r>
          </a:p>
          <a:p>
            <a:pPr algn="l" rtl="0" fontAlgn="base"/>
            <a:r>
              <a:rPr lang="en-US" sz="2800" b="1" i="0" dirty="0" err="1">
                <a:solidFill>
                  <a:srgbClr val="000000"/>
                </a:solidFill>
                <a:effectLst/>
                <a:latin typeface="Calibri" panose="020F0502020204030204" pitchFamily="34" charset="0"/>
                <a:ea typeface="MS Mincho" panose="02020609040205080304" pitchFamily="49" charset="-128"/>
              </a:rPr>
              <a:t>Topic:</a:t>
            </a:r>
            <a:r>
              <a:rPr lang="en-US" b="0" i="0" dirty="0" err="1">
                <a:solidFill>
                  <a:srgbClr val="333333"/>
                </a:solidFill>
                <a:effectLst/>
                <a:latin typeface="Source Sans Pro" panose="020B0503030403020204" pitchFamily="34" charset="0"/>
              </a:rPr>
              <a:t>Students</a:t>
            </a:r>
            <a:r>
              <a:rPr lang="en-US" b="0" i="0" dirty="0">
                <a:solidFill>
                  <a:srgbClr val="333333"/>
                </a:solidFill>
                <a:effectLst/>
                <a:latin typeface="Source Sans Pro" panose="020B0503030403020204" pitchFamily="34" charset="0"/>
              </a:rPr>
              <a:t> will use the </a:t>
            </a:r>
            <a:r>
              <a:rPr lang="en-US" b="0" i="0" dirty="0" err="1">
                <a:solidFill>
                  <a:srgbClr val="333333"/>
                </a:solidFill>
                <a:effectLst/>
                <a:latin typeface="Source Sans Pro" panose="020B0503030403020204" pitchFamily="34" charset="0"/>
              </a:rPr>
              <a:t>Microbit’s</a:t>
            </a:r>
            <a:r>
              <a:rPr lang="en-US" b="0" i="0" dirty="0">
                <a:solidFill>
                  <a:srgbClr val="333333"/>
                </a:solidFill>
                <a:effectLst/>
                <a:latin typeface="Source Sans Pro" panose="020B0503030403020204" pitchFamily="34" charset="0"/>
              </a:rPr>
              <a:t> inbuilt speaker and microphone to make interesting applications. They will learn to code the </a:t>
            </a:r>
            <a:r>
              <a:rPr lang="en-US" b="0" i="0" dirty="0" err="1">
                <a:solidFill>
                  <a:srgbClr val="333333"/>
                </a:solidFill>
                <a:effectLst/>
                <a:latin typeface="Source Sans Pro" panose="020B0503030403020204" pitchFamily="34" charset="0"/>
              </a:rPr>
              <a:t>microbit</a:t>
            </a:r>
            <a:r>
              <a:rPr lang="en-US" b="0" i="0" dirty="0">
                <a:solidFill>
                  <a:srgbClr val="333333"/>
                </a:solidFill>
                <a:effectLst/>
                <a:latin typeface="Source Sans Pro" panose="020B0503030403020204" pitchFamily="34" charset="0"/>
              </a:rPr>
              <a:t> to work when you clap your hands or snap your fingers.</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Activity:</a:t>
            </a:r>
            <a:r>
              <a:rPr lang="en-US" b="0" i="0" dirty="0">
                <a:solidFill>
                  <a:srgbClr val="343A40"/>
                </a:solidFill>
                <a:effectLst/>
                <a:latin typeface="Source Sans Pro" panose="020B0503030403020204" pitchFamily="34" charset="0"/>
              </a:rPr>
              <a:t>1. Clap lights- Turn your </a:t>
            </a:r>
            <a:r>
              <a:rPr lang="en-US" b="0" i="0" dirty="0" err="1">
                <a:solidFill>
                  <a:srgbClr val="343A40"/>
                </a:solidFill>
                <a:effectLst/>
                <a:latin typeface="Source Sans Pro" panose="020B0503030403020204" pitchFamily="34" charset="0"/>
              </a:rPr>
              <a:t>microbit</a:t>
            </a:r>
            <a:r>
              <a:rPr lang="en-US" b="0" i="0" dirty="0">
                <a:solidFill>
                  <a:srgbClr val="343A40"/>
                </a:solidFill>
                <a:effectLst/>
                <a:latin typeface="Source Sans Pro" panose="020B0503030403020204" pitchFamily="34" charset="0"/>
              </a:rPr>
              <a:t> into a light that you can turn on and off by clapping or making any loud sound.</a:t>
            </a:r>
          </a:p>
          <a:p>
            <a:pPr algn="l" rtl="0" fontAlgn="base">
              <a:buFont typeface="Arial" panose="020B0604020202020204" pitchFamily="34" charset="0"/>
              <a:buChar char="•"/>
            </a:pPr>
            <a:r>
              <a:rPr lang="en-US" b="0" i="0" dirty="0">
                <a:solidFill>
                  <a:srgbClr val="343A40"/>
                </a:solidFill>
                <a:effectLst/>
                <a:latin typeface="Source Sans Pro" panose="020B0503030403020204" pitchFamily="34" charset="0"/>
              </a:rPr>
              <a:t>2. Sound Meter: Measure how noisy it is around you using the new </a:t>
            </a:r>
            <a:r>
              <a:rPr lang="en-US" b="0" i="0" dirty="0" err="1">
                <a:solidFill>
                  <a:srgbClr val="343A40"/>
                </a:solidFill>
                <a:effectLst/>
                <a:latin typeface="Source Sans Pro" panose="020B0503030403020204" pitchFamily="34" charset="0"/>
              </a:rPr>
              <a:t>microbit's</a:t>
            </a:r>
            <a:r>
              <a:rPr lang="en-US" b="0" i="0" dirty="0">
                <a:solidFill>
                  <a:srgbClr val="343A40"/>
                </a:solidFill>
                <a:effectLst/>
                <a:latin typeface="Source Sans Pro" panose="020B0503030403020204" pitchFamily="34" charset="0"/>
              </a:rPr>
              <a:t> microphone sensor and a simple bar chart display.​</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err="1">
                <a:solidFill>
                  <a:srgbClr val="000000"/>
                </a:solidFill>
                <a:effectLst/>
                <a:latin typeface="Calibri" panose="020F0502020204030204" pitchFamily="34" charset="0"/>
                <a:ea typeface="MS Mincho" panose="02020609040205080304" pitchFamily="49" charset="-128"/>
              </a:rPr>
              <a:t>Practice</a:t>
            </a:r>
            <a:r>
              <a:rPr lang="en-US" sz="2800" b="1" i="0" dirty="0" err="1">
                <a:solidFill>
                  <a:srgbClr val="000000"/>
                </a:solidFill>
                <a:effectLst/>
                <a:latin typeface="MS Mincho" panose="02020609040205080304" pitchFamily="49" charset="-128"/>
                <a:ea typeface="MS Mincho" panose="02020609040205080304" pitchFamily="49" charset="-128"/>
              </a:rPr>
              <a:t>:</a:t>
            </a:r>
            <a:r>
              <a:rPr lang="en-US" b="0" i="0" dirty="0" err="1">
                <a:solidFill>
                  <a:srgbClr val="343A40"/>
                </a:solidFill>
                <a:effectLst/>
                <a:latin typeface="Source Sans Pro" panose="020B0503030403020204" pitchFamily="34" charset="0"/>
              </a:rPr>
              <a:t>Alarm</a:t>
            </a:r>
            <a:r>
              <a:rPr lang="en-US" b="0" i="0" dirty="0">
                <a:solidFill>
                  <a:srgbClr val="343A40"/>
                </a:solidFill>
                <a:effectLst/>
                <a:latin typeface="Source Sans Pro" panose="020B0503030403020204" pitchFamily="34" charset="0"/>
              </a:rPr>
              <a:t> Clock: Code the </a:t>
            </a:r>
            <a:r>
              <a:rPr lang="en-US" b="0" i="0" dirty="0" err="1">
                <a:solidFill>
                  <a:srgbClr val="343A40"/>
                </a:solidFill>
                <a:effectLst/>
                <a:latin typeface="Source Sans Pro" panose="020B0503030403020204" pitchFamily="34" charset="0"/>
              </a:rPr>
              <a:t>microbit</a:t>
            </a:r>
            <a:r>
              <a:rPr lang="en-US" b="0" i="0" dirty="0">
                <a:solidFill>
                  <a:srgbClr val="343A40"/>
                </a:solidFill>
                <a:effectLst/>
                <a:latin typeface="Source Sans Pro" panose="020B0503030403020204" pitchFamily="34" charset="0"/>
              </a:rPr>
              <a:t> to work as a musical alarm clock.</a:t>
            </a:r>
            <a:endParaRPr lang="en-US" sz="2800" b="0" i="0" dirty="0">
              <a:solidFill>
                <a:srgbClr val="000000"/>
              </a:solidFill>
              <a:effectLst/>
              <a:latin typeface="MS Mincho" panose="02020609040205080304" pitchFamily="49" charset="-128"/>
              <a:ea typeface="MS Mincho" panose="02020609040205080304" pitchFamily="49" charset="-128"/>
            </a:endParaRPr>
          </a:p>
          <a:p>
            <a:endParaRPr lang="en-IN" dirty="0"/>
          </a:p>
        </p:txBody>
      </p:sp>
      <p:sp>
        <p:nvSpPr>
          <p:cNvPr id="4" name="Footer Placeholder 3">
            <a:extLst>
              <a:ext uri="{FF2B5EF4-FFF2-40B4-BE49-F238E27FC236}">
                <a16:creationId xmlns:a16="http://schemas.microsoft.com/office/drawing/2014/main" id="{3032C6FD-2C2B-4530-A8B9-6604815374B7}"/>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1899540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53CE-DD8F-4814-8EE7-63EC3AD030F1}"/>
              </a:ext>
            </a:extLst>
          </p:cNvPr>
          <p:cNvSpPr>
            <a:spLocks noGrp="1"/>
          </p:cNvSpPr>
          <p:nvPr>
            <p:ph type="title"/>
          </p:nvPr>
        </p:nvSpPr>
        <p:spPr/>
        <p:txBody>
          <a:bodyPr/>
          <a:lstStyle/>
          <a:p>
            <a:r>
              <a:rPr lang="en-US" dirty="0"/>
              <a:t>Sound Meter</a:t>
            </a:r>
            <a:endParaRPr lang="en-IN" dirty="0"/>
          </a:p>
        </p:txBody>
      </p:sp>
      <p:sp>
        <p:nvSpPr>
          <p:cNvPr id="4" name="Text Placeholder 3">
            <a:extLst>
              <a:ext uri="{FF2B5EF4-FFF2-40B4-BE49-F238E27FC236}">
                <a16:creationId xmlns:a16="http://schemas.microsoft.com/office/drawing/2014/main" id="{96A9AAEE-B1FE-4C20-9C6B-44A3558B7947}"/>
              </a:ext>
            </a:extLst>
          </p:cNvPr>
          <p:cNvSpPr>
            <a:spLocks noGrp="1"/>
          </p:cNvSpPr>
          <p:nvPr>
            <p:ph type="body" sz="half" idx="2"/>
          </p:nvPr>
        </p:nvSpPr>
        <p:spPr>
          <a:xfrm>
            <a:off x="839788" y="2057400"/>
            <a:ext cx="3932237" cy="969885"/>
          </a:xfrm>
        </p:spPr>
        <p:style>
          <a:lnRef idx="2">
            <a:schemeClr val="accent2">
              <a:shade val="50000"/>
            </a:schemeClr>
          </a:lnRef>
          <a:fillRef idx="1">
            <a:schemeClr val="accent2"/>
          </a:fillRef>
          <a:effectRef idx="0">
            <a:schemeClr val="accent2"/>
          </a:effectRef>
          <a:fontRef idx="minor">
            <a:schemeClr val="lt1"/>
          </a:fontRef>
        </p:style>
        <p:txBody>
          <a:bodyPr/>
          <a:lstStyle/>
          <a:p>
            <a:r>
              <a:rPr lang="en-US" b="0" i="0" dirty="0">
                <a:solidFill>
                  <a:srgbClr val="323232"/>
                </a:solidFill>
                <a:effectLst/>
                <a:latin typeface="Helvetica Now"/>
              </a:rPr>
              <a:t>Measure how noisy it is around you using the new </a:t>
            </a:r>
            <a:r>
              <a:rPr lang="en-US" b="0" i="0" dirty="0" err="1">
                <a:solidFill>
                  <a:srgbClr val="323232"/>
                </a:solidFill>
                <a:effectLst/>
                <a:latin typeface="Helvetica Now"/>
              </a:rPr>
              <a:t>micro:bit's</a:t>
            </a:r>
            <a:r>
              <a:rPr lang="en-US" b="0" i="0" dirty="0">
                <a:solidFill>
                  <a:srgbClr val="323232"/>
                </a:solidFill>
                <a:effectLst/>
                <a:latin typeface="Helvetica Now"/>
              </a:rPr>
              <a:t> microphone sensor and a simple bar chart display.</a:t>
            </a:r>
            <a:endParaRPr lang="en-IN" dirty="0"/>
          </a:p>
        </p:txBody>
      </p:sp>
      <p:sp>
        <p:nvSpPr>
          <p:cNvPr id="5" name="TextBox 4">
            <a:extLst>
              <a:ext uri="{FF2B5EF4-FFF2-40B4-BE49-F238E27FC236}">
                <a16:creationId xmlns:a16="http://schemas.microsoft.com/office/drawing/2014/main" id="{AEED1DF4-20B5-48E4-823E-8EC827A07F39}"/>
              </a:ext>
            </a:extLst>
          </p:cNvPr>
          <p:cNvSpPr txBox="1"/>
          <p:nvPr/>
        </p:nvSpPr>
        <p:spPr>
          <a:xfrm>
            <a:off x="839788" y="4039340"/>
            <a:ext cx="3625680" cy="2585323"/>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l"/>
            <a:r>
              <a:rPr lang="en-US" b="0" i="0" dirty="0">
                <a:solidFill>
                  <a:srgbClr val="323232"/>
                </a:solidFill>
                <a:effectLst/>
                <a:latin typeface="Helvetica Now"/>
              </a:rPr>
              <a:t>Learnings</a:t>
            </a:r>
          </a:p>
          <a:p>
            <a:pPr algn="l">
              <a:buFont typeface="Arial" panose="020B0604020202020204" pitchFamily="34" charset="0"/>
              <a:buChar char="•"/>
            </a:pPr>
            <a:r>
              <a:rPr lang="en-US" b="0" i="0" dirty="0">
                <a:solidFill>
                  <a:srgbClr val="323232"/>
                </a:solidFill>
                <a:effectLst/>
                <a:latin typeface="Helvetica Now"/>
              </a:rPr>
              <a:t>How to use the new </a:t>
            </a:r>
            <a:r>
              <a:rPr lang="en-US" b="0" i="0" dirty="0" err="1">
                <a:solidFill>
                  <a:srgbClr val="323232"/>
                </a:solidFill>
                <a:effectLst/>
                <a:latin typeface="Helvetica Now"/>
              </a:rPr>
              <a:t>micro:bit's</a:t>
            </a:r>
            <a:r>
              <a:rPr lang="en-US" b="0" i="0" dirty="0">
                <a:solidFill>
                  <a:srgbClr val="323232"/>
                </a:solidFill>
                <a:effectLst/>
                <a:latin typeface="Helvetica Now"/>
              </a:rPr>
              <a:t> built-in microphone input sensor to measure how loud sounds are around you</a:t>
            </a:r>
          </a:p>
          <a:p>
            <a:pPr algn="l">
              <a:buFont typeface="Arial" panose="020B0604020202020204" pitchFamily="34" charset="0"/>
              <a:buChar char="•"/>
            </a:pPr>
            <a:r>
              <a:rPr lang="en-US" b="0" i="0" dirty="0">
                <a:solidFill>
                  <a:srgbClr val="323232"/>
                </a:solidFill>
                <a:effectLst/>
                <a:latin typeface="Helvetica Now"/>
              </a:rPr>
              <a:t>How to display numerical data from input sensors graphically on the LED display output</a:t>
            </a:r>
          </a:p>
          <a:p>
            <a:endParaRPr lang="en-IN" dirty="0"/>
          </a:p>
        </p:txBody>
      </p:sp>
      <p:sp>
        <p:nvSpPr>
          <p:cNvPr id="6" name="TextBox 5">
            <a:extLst>
              <a:ext uri="{FF2B5EF4-FFF2-40B4-BE49-F238E27FC236}">
                <a16:creationId xmlns:a16="http://schemas.microsoft.com/office/drawing/2014/main" id="{A582D523-CE78-4372-BA16-3AB3CDD88010}"/>
              </a:ext>
            </a:extLst>
          </p:cNvPr>
          <p:cNvSpPr txBox="1"/>
          <p:nvPr/>
        </p:nvSpPr>
        <p:spPr>
          <a:xfrm>
            <a:off x="6096000" y="3861786"/>
            <a:ext cx="4885678"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l">
              <a:buFont typeface="Arial" panose="020B0604020202020204" pitchFamily="34" charset="0"/>
              <a:buChar char="•"/>
            </a:pPr>
            <a:r>
              <a:rPr lang="en-US" b="0" i="0" dirty="0">
                <a:solidFill>
                  <a:srgbClr val="323232"/>
                </a:solidFill>
                <a:effectLst/>
                <a:latin typeface="Helvetica Now"/>
              </a:rPr>
              <a:t>The new </a:t>
            </a:r>
            <a:r>
              <a:rPr lang="en-US" b="0" i="0" dirty="0" err="1">
                <a:solidFill>
                  <a:srgbClr val="323232"/>
                </a:solidFill>
                <a:effectLst/>
                <a:latin typeface="Helvetica Now"/>
              </a:rPr>
              <a:t>micro:bit's</a:t>
            </a:r>
            <a:r>
              <a:rPr lang="en-US" b="0" i="0" dirty="0">
                <a:solidFill>
                  <a:srgbClr val="323232"/>
                </a:solidFill>
                <a:effectLst/>
                <a:latin typeface="Helvetica Now"/>
              </a:rPr>
              <a:t> microphone measures sound levels in numbers between 0 and 255. 0 is the quietest and 255 is the loudest sound measurement it can make.</a:t>
            </a:r>
          </a:p>
          <a:p>
            <a:pPr algn="l">
              <a:buFont typeface="Arial" panose="020B0604020202020204" pitchFamily="34" charset="0"/>
              <a:buChar char="•"/>
            </a:pPr>
            <a:r>
              <a:rPr lang="en-US" b="0" i="0" dirty="0">
                <a:solidFill>
                  <a:srgbClr val="323232"/>
                </a:solidFill>
                <a:effectLst/>
                <a:latin typeface="Helvetica Now"/>
              </a:rPr>
              <a:t>The code uses a forever loop to keep the microphone measuring sound levels and plotting a bar graph on the LED display.</a:t>
            </a:r>
          </a:p>
          <a:p>
            <a:pPr algn="l">
              <a:buFont typeface="Arial" panose="020B0604020202020204" pitchFamily="34" charset="0"/>
              <a:buChar char="•"/>
            </a:pPr>
            <a:r>
              <a:rPr lang="en-US" b="0" i="0" dirty="0">
                <a:solidFill>
                  <a:srgbClr val="323232"/>
                </a:solidFill>
                <a:effectLst/>
                <a:latin typeface="Helvetica Now"/>
              </a:rPr>
              <a:t>The louder the sounds measured, the higher the bar graph gets.</a:t>
            </a:r>
          </a:p>
          <a:p>
            <a:endParaRPr lang="en-IN" dirty="0"/>
          </a:p>
        </p:txBody>
      </p:sp>
      <p:pic>
        <p:nvPicPr>
          <p:cNvPr id="8" name="Picture 7">
            <a:extLst>
              <a:ext uri="{FF2B5EF4-FFF2-40B4-BE49-F238E27FC236}">
                <a16:creationId xmlns:a16="http://schemas.microsoft.com/office/drawing/2014/main" id="{194EE01C-CDF9-4D9C-B245-276117EB2039}"/>
              </a:ext>
            </a:extLst>
          </p:cNvPr>
          <p:cNvPicPr>
            <a:picLocks noChangeAspect="1"/>
          </p:cNvPicPr>
          <p:nvPr/>
        </p:nvPicPr>
        <p:blipFill>
          <a:blip r:embed="rId2"/>
          <a:stretch>
            <a:fillRect/>
          </a:stretch>
        </p:blipFill>
        <p:spPr>
          <a:xfrm>
            <a:off x="6265337" y="756527"/>
            <a:ext cx="3762900" cy="2876951"/>
          </a:xfrm>
          <a:prstGeom prst="rect">
            <a:avLst/>
          </a:prstGeom>
        </p:spPr>
      </p:pic>
    </p:spTree>
    <p:extLst>
      <p:ext uri="{BB962C8B-B14F-4D97-AF65-F5344CB8AC3E}">
        <p14:creationId xmlns:p14="http://schemas.microsoft.com/office/powerpoint/2010/main" val="8546291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F2EE-679D-40D6-8EAA-CCF16A8C489E}"/>
              </a:ext>
            </a:extLst>
          </p:cNvPr>
          <p:cNvSpPr>
            <a:spLocks noGrp="1"/>
          </p:cNvSpPr>
          <p:nvPr>
            <p:ph type="title"/>
          </p:nvPr>
        </p:nvSpPr>
        <p:spPr/>
        <p:txBody>
          <a:bodyPr/>
          <a:lstStyle/>
          <a:p>
            <a:r>
              <a:rPr lang="en-US" dirty="0"/>
              <a:t>Clap Lights</a:t>
            </a:r>
            <a:endParaRPr lang="en-IN" dirty="0"/>
          </a:p>
        </p:txBody>
      </p:sp>
      <p:sp>
        <p:nvSpPr>
          <p:cNvPr id="4" name="Text Placeholder 3">
            <a:extLst>
              <a:ext uri="{FF2B5EF4-FFF2-40B4-BE49-F238E27FC236}">
                <a16:creationId xmlns:a16="http://schemas.microsoft.com/office/drawing/2014/main" id="{17957E03-0A53-48A5-B349-BB343A217FDD}"/>
              </a:ext>
            </a:extLst>
          </p:cNvPr>
          <p:cNvSpPr>
            <a:spLocks noGrp="1"/>
          </p:cNvSpPr>
          <p:nvPr>
            <p:ph type="body" sz="half" idx="2"/>
          </p:nvPr>
        </p:nvSpPr>
        <p:spPr>
          <a:xfrm>
            <a:off x="839788" y="2057400"/>
            <a:ext cx="4282628" cy="952130"/>
          </a:xfrm>
        </p:spPr>
        <p:txBody>
          <a:bodyPr/>
          <a:lstStyle/>
          <a:p>
            <a:r>
              <a:rPr lang="en-US" b="0" i="0" dirty="0">
                <a:solidFill>
                  <a:srgbClr val="323232"/>
                </a:solidFill>
                <a:effectLst/>
                <a:latin typeface="Helvetica Now"/>
              </a:rPr>
              <a:t>Turn your </a:t>
            </a:r>
            <a:r>
              <a:rPr lang="en-US" b="0" i="0" dirty="0" err="1">
                <a:solidFill>
                  <a:srgbClr val="323232"/>
                </a:solidFill>
                <a:effectLst/>
                <a:latin typeface="Helvetica Now"/>
              </a:rPr>
              <a:t>micro:bit</a:t>
            </a:r>
            <a:r>
              <a:rPr lang="en-US" b="0" i="0" dirty="0">
                <a:solidFill>
                  <a:srgbClr val="323232"/>
                </a:solidFill>
                <a:effectLst/>
                <a:latin typeface="Helvetica Now"/>
              </a:rPr>
              <a:t> into a light that you can turn on and off by clapping or making any loud sound.</a:t>
            </a:r>
            <a:endParaRPr lang="en-IN" dirty="0"/>
          </a:p>
        </p:txBody>
      </p:sp>
      <p:sp>
        <p:nvSpPr>
          <p:cNvPr id="5" name="TextBox 4">
            <a:extLst>
              <a:ext uri="{FF2B5EF4-FFF2-40B4-BE49-F238E27FC236}">
                <a16:creationId xmlns:a16="http://schemas.microsoft.com/office/drawing/2014/main" id="{08B2CE32-76C1-4CB8-B552-ED329F968D7B}"/>
              </a:ext>
            </a:extLst>
          </p:cNvPr>
          <p:cNvSpPr txBox="1"/>
          <p:nvPr/>
        </p:nvSpPr>
        <p:spPr>
          <a:xfrm>
            <a:off x="1038687" y="3429000"/>
            <a:ext cx="2956264" cy="258532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l"/>
            <a:r>
              <a:rPr lang="en-US" b="0" i="0" dirty="0">
                <a:solidFill>
                  <a:srgbClr val="323232"/>
                </a:solidFill>
                <a:effectLst/>
                <a:latin typeface="Helvetica Now"/>
              </a:rPr>
              <a:t>Learnings</a:t>
            </a:r>
          </a:p>
          <a:p>
            <a:pPr algn="l">
              <a:buFont typeface="Arial" panose="020B0604020202020204" pitchFamily="34" charset="0"/>
              <a:buChar char="•"/>
            </a:pPr>
            <a:r>
              <a:rPr lang="en-US" b="0" i="0" dirty="0">
                <a:solidFill>
                  <a:srgbClr val="323232"/>
                </a:solidFill>
                <a:effectLst/>
                <a:latin typeface="Helvetica Now"/>
              </a:rPr>
              <a:t>How to switch outputs in response to sensor inputs</a:t>
            </a:r>
          </a:p>
          <a:p>
            <a:pPr algn="l">
              <a:buFont typeface="Arial" panose="020B0604020202020204" pitchFamily="34" charset="0"/>
              <a:buChar char="•"/>
            </a:pPr>
            <a:r>
              <a:rPr lang="en-US" b="0" i="0" dirty="0">
                <a:solidFill>
                  <a:srgbClr val="323232"/>
                </a:solidFill>
                <a:effectLst/>
                <a:latin typeface="Helvetica Now"/>
              </a:rPr>
              <a:t>How to use Boolean logic to make a switch that toggles on and off when triggered by the same event</a:t>
            </a:r>
          </a:p>
          <a:p>
            <a:endParaRPr lang="en-IN" dirty="0"/>
          </a:p>
        </p:txBody>
      </p:sp>
      <p:sp>
        <p:nvSpPr>
          <p:cNvPr id="6" name="TextBox 5">
            <a:extLst>
              <a:ext uri="{FF2B5EF4-FFF2-40B4-BE49-F238E27FC236}">
                <a16:creationId xmlns:a16="http://schemas.microsoft.com/office/drawing/2014/main" id="{07369AFE-8046-4CCB-9041-8DC49D001F31}"/>
              </a:ext>
            </a:extLst>
          </p:cNvPr>
          <p:cNvSpPr txBox="1"/>
          <p:nvPr/>
        </p:nvSpPr>
        <p:spPr>
          <a:xfrm>
            <a:off x="4989250" y="2057400"/>
            <a:ext cx="5779364" cy="313932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l"/>
            <a:r>
              <a:rPr lang="en-US" b="1" i="0" dirty="0">
                <a:solidFill>
                  <a:srgbClr val="000000"/>
                </a:solidFill>
                <a:effectLst/>
                <a:latin typeface="GT Walsheim"/>
              </a:rPr>
              <a:t>How it works</a:t>
            </a:r>
          </a:p>
          <a:p>
            <a:pPr algn="l">
              <a:buFont typeface="Arial" panose="020B0604020202020204" pitchFamily="34" charset="0"/>
              <a:buChar char="•"/>
            </a:pPr>
            <a:r>
              <a:rPr lang="en-US" b="0" i="0" dirty="0">
                <a:solidFill>
                  <a:srgbClr val="323232"/>
                </a:solidFill>
                <a:effectLst/>
                <a:latin typeface="Helvetica Now"/>
              </a:rPr>
              <a:t>When the microphone sensor detects a loud sound, the code toggles the value of </a:t>
            </a:r>
            <a:r>
              <a:rPr lang="en-US" b="1" i="0" dirty="0" err="1">
                <a:solidFill>
                  <a:srgbClr val="323232"/>
                </a:solidFill>
                <a:effectLst/>
                <a:latin typeface="Helvetica Now"/>
              </a:rPr>
              <a:t>lightsOn</a:t>
            </a:r>
            <a:r>
              <a:rPr lang="en-US" b="0" i="0" dirty="0">
                <a:solidFill>
                  <a:srgbClr val="323232"/>
                </a:solidFill>
                <a:effectLst/>
                <a:latin typeface="Helvetica Now"/>
              </a:rPr>
              <a:t> by setting it to be </a:t>
            </a:r>
            <a:r>
              <a:rPr lang="en-US" b="1" i="0" dirty="0">
                <a:solidFill>
                  <a:srgbClr val="323232"/>
                </a:solidFill>
                <a:effectLst/>
                <a:latin typeface="Helvetica Now"/>
              </a:rPr>
              <a:t>not </a:t>
            </a:r>
            <a:r>
              <a:rPr lang="en-US" b="1" i="0" dirty="0" err="1">
                <a:solidFill>
                  <a:srgbClr val="323232"/>
                </a:solidFill>
                <a:effectLst/>
                <a:latin typeface="Helvetica Now"/>
              </a:rPr>
              <a:t>lightsOn</a:t>
            </a:r>
            <a:r>
              <a:rPr lang="en-US" b="0" i="0" dirty="0">
                <a:solidFill>
                  <a:srgbClr val="323232"/>
                </a:solidFill>
                <a:effectLst/>
                <a:latin typeface="Helvetica Now"/>
              </a:rPr>
              <a:t>.</a:t>
            </a:r>
          </a:p>
          <a:p>
            <a:pPr algn="l">
              <a:buFont typeface="Arial" panose="020B0604020202020204" pitchFamily="34" charset="0"/>
              <a:buChar char="•"/>
            </a:pPr>
            <a:r>
              <a:rPr lang="en-US" b="0" i="0" dirty="0">
                <a:solidFill>
                  <a:srgbClr val="323232"/>
                </a:solidFill>
                <a:effectLst/>
                <a:latin typeface="Helvetica Now"/>
              </a:rPr>
              <a:t>This means that when you clap, if </a:t>
            </a:r>
            <a:r>
              <a:rPr lang="en-US" b="1" i="0" dirty="0" err="1">
                <a:solidFill>
                  <a:srgbClr val="323232"/>
                </a:solidFill>
                <a:effectLst/>
                <a:latin typeface="Helvetica Now"/>
              </a:rPr>
              <a:t>lightsOn</a:t>
            </a:r>
            <a:r>
              <a:rPr lang="en-US" b="0" i="0" dirty="0">
                <a:solidFill>
                  <a:srgbClr val="323232"/>
                </a:solidFill>
                <a:effectLst/>
                <a:latin typeface="Helvetica Now"/>
              </a:rPr>
              <a:t> is false (and the lights are off), it becomes true and the program lights the LEDs.</a:t>
            </a:r>
          </a:p>
          <a:p>
            <a:pPr algn="l">
              <a:buFont typeface="Arial" panose="020B0604020202020204" pitchFamily="34" charset="0"/>
              <a:buChar char="•"/>
            </a:pPr>
            <a:r>
              <a:rPr lang="en-US" b="0" i="0" dirty="0">
                <a:solidFill>
                  <a:srgbClr val="323232"/>
                </a:solidFill>
                <a:effectLst/>
                <a:latin typeface="Helvetica Now"/>
              </a:rPr>
              <a:t>If </a:t>
            </a:r>
            <a:r>
              <a:rPr lang="en-US" b="1" i="0" dirty="0" err="1">
                <a:solidFill>
                  <a:srgbClr val="323232"/>
                </a:solidFill>
                <a:effectLst/>
                <a:latin typeface="Helvetica Now"/>
              </a:rPr>
              <a:t>lightsOn</a:t>
            </a:r>
            <a:r>
              <a:rPr lang="en-US" b="0" i="0" dirty="0">
                <a:solidFill>
                  <a:srgbClr val="323232"/>
                </a:solidFill>
                <a:effectLst/>
                <a:latin typeface="Helvetica Now"/>
              </a:rPr>
              <a:t> was true (and the lights were on), it becomes false and the code switches the LEDs off by clearing the screen.</a:t>
            </a:r>
          </a:p>
          <a:p>
            <a:endParaRPr lang="en-IN" dirty="0"/>
          </a:p>
        </p:txBody>
      </p:sp>
      <p:pic>
        <p:nvPicPr>
          <p:cNvPr id="7" name="Picture 6" descr="Logo, company name&#10;&#10;Description automatically generated">
            <a:extLst>
              <a:ext uri="{FF2B5EF4-FFF2-40B4-BE49-F238E27FC236}">
                <a16:creationId xmlns:a16="http://schemas.microsoft.com/office/drawing/2014/main" id="{9DC4048A-1630-4BAF-9734-3CD6107E6C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40908938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4EF4-8967-4BA7-BF21-758531918D07}"/>
              </a:ext>
            </a:extLst>
          </p:cNvPr>
          <p:cNvSpPr>
            <a:spLocks noGrp="1"/>
          </p:cNvSpPr>
          <p:nvPr>
            <p:ph type="title"/>
          </p:nvPr>
        </p:nvSpPr>
        <p:spPr>
          <a:xfrm>
            <a:off x="839788" y="457200"/>
            <a:ext cx="9538208" cy="1600200"/>
          </a:xfrm>
        </p:spPr>
        <p:txBody>
          <a:bodyPr/>
          <a:lstStyle/>
          <a:p>
            <a:r>
              <a:rPr lang="en-US" dirty="0"/>
              <a:t>Clap Lights</a:t>
            </a:r>
            <a:endParaRPr lang="en-IN" dirty="0"/>
          </a:p>
        </p:txBody>
      </p:sp>
      <p:pic>
        <p:nvPicPr>
          <p:cNvPr id="6" name="Picture 5">
            <a:extLst>
              <a:ext uri="{FF2B5EF4-FFF2-40B4-BE49-F238E27FC236}">
                <a16:creationId xmlns:a16="http://schemas.microsoft.com/office/drawing/2014/main" id="{D568F4D5-AE0A-463F-A7D0-D7373F3C2120}"/>
              </a:ext>
            </a:extLst>
          </p:cNvPr>
          <p:cNvPicPr>
            <a:picLocks noChangeAspect="1"/>
          </p:cNvPicPr>
          <p:nvPr/>
        </p:nvPicPr>
        <p:blipFill>
          <a:blip r:embed="rId2"/>
          <a:stretch>
            <a:fillRect/>
          </a:stretch>
        </p:blipFill>
        <p:spPr>
          <a:xfrm>
            <a:off x="5537601" y="199160"/>
            <a:ext cx="5058481" cy="6201640"/>
          </a:xfrm>
          <a:prstGeom prst="rect">
            <a:avLst/>
          </a:prstGeom>
        </p:spPr>
      </p:pic>
      <p:pic>
        <p:nvPicPr>
          <p:cNvPr id="7" name="Picture 6" descr="Logo, company name&#10;&#10;Description automatically generated">
            <a:extLst>
              <a:ext uri="{FF2B5EF4-FFF2-40B4-BE49-F238E27FC236}">
                <a16:creationId xmlns:a16="http://schemas.microsoft.com/office/drawing/2014/main" id="{00C0C90C-2B79-4103-9E08-F893EC802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8479" y="6143041"/>
            <a:ext cx="1273521" cy="714959"/>
          </a:xfrm>
          <a:prstGeom prst="rect">
            <a:avLst/>
          </a:prstGeom>
        </p:spPr>
      </p:pic>
    </p:spTree>
    <p:extLst>
      <p:ext uri="{BB962C8B-B14F-4D97-AF65-F5344CB8AC3E}">
        <p14:creationId xmlns:p14="http://schemas.microsoft.com/office/powerpoint/2010/main" val="1438361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66E9DCD-C636-4617-BD8D-39FA17E8B20C}"/>
              </a:ext>
            </a:extLst>
          </p:cNvPr>
          <p:cNvSpPr>
            <a:spLocks noGrp="1"/>
          </p:cNvSpPr>
          <p:nvPr>
            <p:ph type="ftr" sz="quarter" idx="11"/>
          </p:nvPr>
        </p:nvSpPr>
        <p:spPr/>
        <p:txBody>
          <a:bodyPr/>
          <a:lstStyle/>
          <a:p>
            <a:endParaRPr lang="en-IN"/>
          </a:p>
        </p:txBody>
      </p:sp>
      <p:sp>
        <p:nvSpPr>
          <p:cNvPr id="7" name="TextBox 6">
            <a:extLst>
              <a:ext uri="{FF2B5EF4-FFF2-40B4-BE49-F238E27FC236}">
                <a16:creationId xmlns:a16="http://schemas.microsoft.com/office/drawing/2014/main" id="{F93B70EA-D6A2-4BBE-A2B9-DA9CBFA9620C}"/>
              </a:ext>
            </a:extLst>
          </p:cNvPr>
          <p:cNvSpPr txBox="1"/>
          <p:nvPr/>
        </p:nvSpPr>
        <p:spPr>
          <a:xfrm>
            <a:off x="876300" y="1219200"/>
            <a:ext cx="10572750" cy="3108543"/>
          </a:xfrm>
          <a:prstGeom prst="rect">
            <a:avLst/>
          </a:prstGeom>
          <a:noFill/>
        </p:spPr>
        <p:txBody>
          <a:bodyPr wrap="square">
            <a:spAutoFit/>
          </a:bodyPr>
          <a:lstStyle/>
          <a:p>
            <a:pPr algn="l" rtl="0" fontAlgn="base"/>
            <a:r>
              <a:rPr lang="en-US" sz="2800" b="1" i="0" dirty="0">
                <a:solidFill>
                  <a:srgbClr val="000000"/>
                </a:solidFill>
                <a:effectLst/>
                <a:latin typeface="Calibri" panose="020F0502020204030204" pitchFamily="34" charset="0"/>
                <a:ea typeface="MS Mincho" panose="02020609040205080304" pitchFamily="49" charset="-128"/>
              </a:rPr>
              <a:t>Session 10:</a:t>
            </a:r>
            <a:r>
              <a:rPr lang="en-US" sz="2800" b="1" i="0" dirty="0">
                <a:solidFill>
                  <a:srgbClr val="000000"/>
                </a:solidFill>
                <a:effectLst/>
                <a:latin typeface="MS Mincho" panose="02020609040205080304" pitchFamily="49" charset="-128"/>
                <a:ea typeface="MS Mincho" panose="02020609040205080304" pitchFamily="49" charset="-128"/>
              </a:rPr>
              <a:t> </a:t>
            </a:r>
            <a:r>
              <a:rPr lang="en-US" sz="2800" b="1" i="0" dirty="0">
                <a:solidFill>
                  <a:srgbClr val="000000"/>
                </a:solidFill>
                <a:effectLst/>
                <a:latin typeface="Calibri" panose="020F0502020204030204" pitchFamily="34" charset="0"/>
                <a:ea typeface="MS Mincho" panose="02020609040205080304" pitchFamily="49" charset="-128"/>
              </a:rPr>
              <a:t>Metal Detector And Magnetic Compass</a:t>
            </a:r>
            <a:r>
              <a:rPr lang="en-US" sz="2800" b="0" i="0" dirty="0">
                <a:solidFill>
                  <a:srgbClr val="000000"/>
                </a:solidFill>
                <a:effectLst/>
                <a:latin typeface="Calibri" panose="020F0502020204030204" pitchFamily="34" charset="0"/>
                <a:ea typeface="MS Mincho" panose="02020609040205080304" pitchFamily="49" charset="-128"/>
              </a:rPr>
              <a:t>  </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Topic:</a:t>
            </a:r>
            <a:r>
              <a:rPr lang="en-US" sz="2800" b="1"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Magnetic force and calibration   </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Activity:</a:t>
            </a:r>
            <a:r>
              <a:rPr lang="en-US" sz="2800" b="1"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T</a:t>
            </a:r>
            <a:r>
              <a:rPr lang="en-US" sz="2800" b="0" i="0" dirty="0">
                <a:solidFill>
                  <a:srgbClr val="333333"/>
                </a:solidFill>
                <a:effectLst/>
                <a:latin typeface="Calibri" panose="020F0502020204030204" pitchFamily="34" charset="0"/>
                <a:ea typeface="MS Mincho" panose="02020609040205080304" pitchFamily="49" charset="-128"/>
              </a:rPr>
              <a:t>urn micro bit into a compass to display directions and use it as a metal detector by measuring the magnetic force around the device.    </a:t>
            </a:r>
            <a:endParaRPr lang="en-US" sz="2800" b="0" i="0" dirty="0">
              <a:solidFill>
                <a:srgbClr val="000000"/>
              </a:solidFill>
              <a:effectLst/>
              <a:latin typeface="MS Mincho" panose="02020609040205080304" pitchFamily="49" charset="-128"/>
              <a:ea typeface="MS Mincho" panose="02020609040205080304" pitchFamily="49" charset="-128"/>
            </a:endParaRPr>
          </a:p>
          <a:p>
            <a:pPr algn="l" rtl="0" fontAlgn="base">
              <a:buFont typeface="Arial" panose="020B0604020202020204" pitchFamily="34" charset="0"/>
              <a:buChar char="•"/>
            </a:pPr>
            <a:r>
              <a:rPr lang="en-US" sz="2800" b="1" i="0" dirty="0">
                <a:solidFill>
                  <a:srgbClr val="000000"/>
                </a:solidFill>
                <a:effectLst/>
                <a:latin typeface="Calibri" panose="020F0502020204030204" pitchFamily="34" charset="0"/>
                <a:ea typeface="MS Mincho" panose="02020609040205080304" pitchFamily="49" charset="-128"/>
              </a:rPr>
              <a:t>Practice</a:t>
            </a:r>
            <a:r>
              <a:rPr lang="en-US" sz="2800" b="1"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000000"/>
                </a:solidFill>
                <a:effectLst/>
                <a:latin typeface="Calibri" panose="020F0502020204030204" pitchFamily="34" charset="0"/>
                <a:ea typeface="MS Mincho" panose="02020609040205080304" pitchFamily="49" charset="-128"/>
              </a:rPr>
              <a:t>Magnetic door alarm</a:t>
            </a:r>
            <a:r>
              <a:rPr lang="en-US" sz="2800" b="0" i="0" dirty="0">
                <a:solidFill>
                  <a:srgbClr val="000000"/>
                </a:solidFill>
                <a:effectLst/>
                <a:latin typeface="MS Mincho" panose="02020609040205080304" pitchFamily="49" charset="-128"/>
                <a:ea typeface="MS Mincho" panose="02020609040205080304" pitchFamily="49" charset="-128"/>
              </a:rPr>
              <a:t> </a:t>
            </a:r>
            <a:r>
              <a:rPr lang="en-US" sz="2800" b="0" i="0" dirty="0">
                <a:solidFill>
                  <a:srgbClr val="333333"/>
                </a:solidFill>
                <a:effectLst/>
                <a:latin typeface="Calibri" panose="020F0502020204030204" pitchFamily="34" charset="0"/>
                <a:ea typeface="MS Mincho" panose="02020609040205080304" pitchFamily="49" charset="-128"/>
              </a:rPr>
              <a:t>make a magnetic alarm that rings whenever someone opens the door  </a:t>
            </a:r>
            <a:endParaRPr lang="en-US" sz="2800" b="0" i="0" dirty="0">
              <a:solidFill>
                <a:srgbClr val="000000"/>
              </a:solidFill>
              <a:effectLst/>
              <a:latin typeface="Calibri" panose="020F0502020204030204" pitchFamily="34" charset="0"/>
              <a:ea typeface="MS Mincho" panose="02020609040205080304" pitchFamily="49" charset="-128"/>
            </a:endParaRPr>
          </a:p>
        </p:txBody>
      </p:sp>
    </p:spTree>
    <p:extLst>
      <p:ext uri="{BB962C8B-B14F-4D97-AF65-F5344CB8AC3E}">
        <p14:creationId xmlns:p14="http://schemas.microsoft.com/office/powerpoint/2010/main" val="2397910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rPr>
              <a:t>Making a Compass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a:xfrm>
            <a:off x="579438" y="1690688"/>
            <a:ext cx="7280275" cy="4595203"/>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 compass can be used to determine which direction you are pointing in</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This can be useful when navigating</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 compass can be used when reading a map to help you to ensure that you are heading in the correct direction</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You can use your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as a compass</a:t>
            </a:r>
          </a:p>
        </p:txBody>
      </p:sp>
      <p:pic>
        <p:nvPicPr>
          <p:cNvPr id="5" name="Picture 4" descr="File:Compass rose transparent.png - Wikipedia">
            <a:extLst>
              <a:ext uri="{FF2B5EF4-FFF2-40B4-BE49-F238E27FC236}">
                <a16:creationId xmlns:a16="http://schemas.microsoft.com/office/drawing/2014/main" id="{E3C8283D-786F-B24E-B726-DAA9CCAFFE4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00950" y="628650"/>
            <a:ext cx="4705350" cy="4182533"/>
          </a:xfrm>
          <a:prstGeom prst="rect">
            <a:avLst/>
          </a:prstGeom>
        </p:spPr>
      </p:pic>
    </p:spTree>
    <p:extLst>
      <p:ext uri="{BB962C8B-B14F-4D97-AF65-F5344CB8AC3E}">
        <p14:creationId xmlns:p14="http://schemas.microsoft.com/office/powerpoint/2010/main" val="3106805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9798034" cy="1600200"/>
          </a:xfrm>
        </p:spPr>
        <p:txBody>
          <a:bodyPr/>
          <a:lstStyle/>
          <a:p>
            <a:pPr algn="ctr"/>
            <a:r>
              <a:rPr lang="en-IN" b="1" u="sng" dirty="0" err="1"/>
              <a:t>Micro:bit</a:t>
            </a:r>
            <a:r>
              <a:rPr lang="en-IN" b="1" u="sng" dirty="0"/>
              <a:t> Features (Front) </a:t>
            </a:r>
            <a:br>
              <a:rPr lang="en-IN" sz="1800" b="1" u="sng" dirty="0"/>
            </a:br>
            <a:br>
              <a:rPr lang="en-IN" dirty="0"/>
            </a:br>
            <a:endParaRPr lang="en-IN" dirty="0"/>
          </a:p>
        </p:txBody>
      </p:sp>
      <p:sp>
        <p:nvSpPr>
          <p:cNvPr id="4" name="Text Placeholder 3"/>
          <p:cNvSpPr>
            <a:spLocks noGrp="1"/>
          </p:cNvSpPr>
          <p:nvPr>
            <p:ph type="body" sz="half" idx="2"/>
          </p:nvPr>
        </p:nvSpPr>
        <p:spPr>
          <a:xfrm>
            <a:off x="839787" y="2057400"/>
            <a:ext cx="10078691" cy="4415828"/>
          </a:xfrm>
        </p:spPr>
        <p:txBody>
          <a:bodyPr>
            <a:noAutofit/>
          </a:bodyPr>
          <a:lstStyle/>
          <a:p>
            <a:r>
              <a:rPr lang="en-IN" sz="2000" b="1" u="sng" dirty="0"/>
              <a:t>Buttons </a:t>
            </a:r>
          </a:p>
          <a:p>
            <a:pPr marL="914400" lvl="1" indent="-457200">
              <a:buFont typeface="Arial" panose="020B0604020202020204" pitchFamily="34" charset="0"/>
              <a:buChar char="•"/>
            </a:pPr>
            <a:endParaRPr lang="en-IN" sz="2000" dirty="0"/>
          </a:p>
          <a:p>
            <a:pPr marL="914400" lvl="1"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Buttons are a very common input device. </a:t>
            </a:r>
          </a:p>
          <a:p>
            <a:pPr marL="914400" lvl="1"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a:t>
            </a:r>
            <a:r>
              <a:rPr lang="en-IN" sz="2000" dirty="0" err="1">
                <a:latin typeface="Times New Roman" panose="02020603050405020304" pitchFamily="18" charset="0"/>
                <a:cs typeface="Times New Roman" panose="02020603050405020304" pitchFamily="18" charset="0"/>
              </a:rPr>
              <a:t>micro:bit</a:t>
            </a:r>
            <a:r>
              <a:rPr lang="en-IN" sz="2000" dirty="0">
                <a:latin typeface="Times New Roman" panose="02020603050405020304" pitchFamily="18" charset="0"/>
                <a:cs typeface="Times New Roman" panose="02020603050405020304" pitchFamily="18" charset="0"/>
              </a:rPr>
              <a:t> has two buttons on the front that can be used separately or together to make things happen.  </a:t>
            </a:r>
          </a:p>
          <a:p>
            <a:pPr marL="914400" lvl="1"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a:t>
            </a:r>
            <a:r>
              <a:rPr lang="en-IN" sz="2000" dirty="0" err="1">
                <a:latin typeface="Times New Roman" panose="02020603050405020304" pitchFamily="18" charset="0"/>
                <a:cs typeface="Times New Roman" panose="02020603050405020304" pitchFamily="18" charset="0"/>
              </a:rPr>
              <a:t>micro:bit</a:t>
            </a:r>
            <a:r>
              <a:rPr lang="en-IN" sz="2000" dirty="0">
                <a:latin typeface="Times New Roman" panose="02020603050405020304" pitchFamily="18" charset="0"/>
                <a:cs typeface="Times New Roman" panose="02020603050405020304" pitchFamily="18" charset="0"/>
              </a:rPr>
              <a:t> can detect which button is pressed and react to the button press or send information to another device depending on how you have programmed your </a:t>
            </a:r>
            <a:r>
              <a:rPr lang="en-IN" sz="2000" dirty="0" err="1">
                <a:latin typeface="Times New Roman" panose="02020603050405020304" pitchFamily="18" charset="0"/>
                <a:cs typeface="Times New Roman" panose="02020603050405020304" pitchFamily="18" charset="0"/>
              </a:rPr>
              <a:t>microbit</a:t>
            </a:r>
            <a:r>
              <a:rPr lang="en-IN" sz="2000" dirty="0">
                <a:latin typeface="Times New Roman" panose="02020603050405020304" pitchFamily="18" charset="0"/>
                <a:cs typeface="Times New Roman" panose="02020603050405020304" pitchFamily="18" charset="0"/>
              </a:rPr>
              <a:t>.</a:t>
            </a:r>
          </a:p>
          <a:p>
            <a:r>
              <a:rPr lang="en-IN" sz="2000" b="1" u="sng" dirty="0"/>
              <a:t>LED display &amp; light sensor </a:t>
            </a:r>
            <a:endParaRPr lang="en-IN" sz="2000" b="1" dirty="0"/>
          </a:p>
          <a:p>
            <a:pPr marL="914400" lvl="1" indent="-457200">
              <a:buFont typeface="Arial" panose="020B0604020202020204" pitchFamily="34" charset="0"/>
              <a:buChar char="•"/>
            </a:pPr>
            <a:endParaRPr lang="en-IN" sz="2000" dirty="0"/>
          </a:p>
          <a:p>
            <a:pPr marL="914400" lvl="1"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An LED, or light-emitting diode is an output device that gives off light. </a:t>
            </a:r>
          </a:p>
          <a:p>
            <a:pPr marL="914400" lvl="1"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25 LEDs arranged in a 5x5 grid make up the display for showing pictures, words and numbers. </a:t>
            </a:r>
          </a:p>
          <a:p>
            <a:pPr marL="914400" lvl="1" indent="-457200">
              <a:buFont typeface="Arial" panose="020B0604020202020204" pitchFamily="34" charset="0"/>
              <a:buChar char="•"/>
            </a:pPr>
            <a:r>
              <a:rPr lang="en-IN" sz="2000" i="1" dirty="0">
                <a:latin typeface="Times New Roman" panose="02020603050405020304" pitchFamily="18" charset="0"/>
                <a:cs typeface="Times New Roman" panose="02020603050405020304" pitchFamily="18" charset="0"/>
              </a:rPr>
              <a:t>They can also act as sensors, measuring how much light is falling on your </a:t>
            </a:r>
            <a:r>
              <a:rPr lang="en-IN" sz="2000" i="1" dirty="0" err="1">
                <a:latin typeface="Times New Roman" panose="02020603050405020304" pitchFamily="18" charset="0"/>
                <a:cs typeface="Times New Roman" panose="02020603050405020304" pitchFamily="18" charset="0"/>
              </a:rPr>
              <a:t>micro:bit</a:t>
            </a:r>
            <a:endParaRPr lang="en-IN" sz="20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357" y="6185639"/>
            <a:ext cx="1197643" cy="672361"/>
          </a:xfrm>
          <a:prstGeom prst="rect">
            <a:avLst/>
          </a:prstGeom>
        </p:spPr>
      </p:pic>
    </p:spTree>
    <p:extLst>
      <p:ext uri="{BB962C8B-B14F-4D97-AF65-F5344CB8AC3E}">
        <p14:creationId xmlns:p14="http://schemas.microsoft.com/office/powerpoint/2010/main" val="35658839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t>The Compass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a:xfrm>
            <a:off x="446858" y="1590870"/>
            <a:ext cx="6020970" cy="4595203"/>
          </a:xfrm>
        </p:spPr>
        <p:txBody>
          <a:bodyPr>
            <a:normAutofit fontScale="92500"/>
          </a:bodyPr>
          <a:lstStyle/>
          <a:p>
            <a:pPr algn="just">
              <a:spcBef>
                <a:spcPts val="1200"/>
              </a:spcBef>
            </a:pPr>
            <a:r>
              <a:rPr lang="en-GB" dirty="0"/>
              <a:t>A compass is an instrument which shows the direction of magnetic north</a:t>
            </a:r>
          </a:p>
          <a:p>
            <a:pPr algn="just">
              <a:spcBef>
                <a:spcPts val="1200"/>
              </a:spcBef>
            </a:pPr>
            <a:r>
              <a:rPr lang="en-GB" dirty="0"/>
              <a:t>This direction is measured in degrees and is called a bearing – from this your location can be calculated.</a:t>
            </a:r>
          </a:p>
          <a:p>
            <a:pPr algn="just">
              <a:spcBef>
                <a:spcPts val="1200"/>
              </a:spcBef>
            </a:pPr>
            <a:r>
              <a:rPr lang="en-GB" dirty="0"/>
              <a:t>A compass has four cardinal points: north, east, south and west</a:t>
            </a:r>
          </a:p>
          <a:p>
            <a:pPr algn="just">
              <a:spcBef>
                <a:spcPts val="1200"/>
              </a:spcBef>
            </a:pPr>
            <a:r>
              <a:rPr lang="en-GB" dirty="0"/>
              <a:t>The magnetised metal indicator in a compass is free to move and always points towards magnetic north</a:t>
            </a:r>
          </a:p>
          <a:p>
            <a:endParaRPr lang="en-GB" b="1" dirty="0"/>
          </a:p>
        </p:txBody>
      </p:sp>
      <p:pic>
        <p:nvPicPr>
          <p:cNvPr id="5" name="Picture 4" descr="A hand holding a clock&#10;&#10;Description automatically generated">
            <a:extLst>
              <a:ext uri="{FF2B5EF4-FFF2-40B4-BE49-F238E27FC236}">
                <a16:creationId xmlns:a16="http://schemas.microsoft.com/office/drawing/2014/main" id="{DAD4E027-E2C2-4B92-9398-F38A69FD8B7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92758" y="1237785"/>
            <a:ext cx="4441952" cy="3331464"/>
          </a:xfrm>
          <a:prstGeom prst="rect">
            <a:avLst/>
          </a:prstGeom>
        </p:spPr>
      </p:pic>
    </p:spTree>
    <p:extLst>
      <p:ext uri="{BB962C8B-B14F-4D97-AF65-F5344CB8AC3E}">
        <p14:creationId xmlns:p14="http://schemas.microsoft.com/office/powerpoint/2010/main" val="18766310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26E8-F244-4814-A468-EC5F13C550AA}"/>
              </a:ext>
            </a:extLst>
          </p:cNvPr>
          <p:cNvSpPr>
            <a:spLocks noGrp="1"/>
          </p:cNvSpPr>
          <p:nvPr>
            <p:ph type="title"/>
          </p:nvPr>
        </p:nvSpPr>
        <p:spPr>
          <a:xfrm>
            <a:off x="838200" y="365125"/>
            <a:ext cx="10515600" cy="872482"/>
          </a:xfrm>
        </p:spPr>
        <p:txBody>
          <a:bodyPr/>
          <a:lstStyle/>
          <a:p>
            <a:r>
              <a:rPr lang="en-US" dirty="0">
                <a:cs typeface="Calibri Light"/>
              </a:rPr>
              <a:t>Compass Calibration</a:t>
            </a:r>
            <a:endParaRPr lang="en-US" dirty="0"/>
          </a:p>
        </p:txBody>
      </p:sp>
      <p:sp>
        <p:nvSpPr>
          <p:cNvPr id="3" name="Content Placeholder 2">
            <a:extLst>
              <a:ext uri="{FF2B5EF4-FFF2-40B4-BE49-F238E27FC236}">
                <a16:creationId xmlns:a16="http://schemas.microsoft.com/office/drawing/2014/main" id="{8D7E44A9-6EAB-46C1-A5E5-1FB59B104971}"/>
              </a:ext>
            </a:extLst>
          </p:cNvPr>
          <p:cNvSpPr>
            <a:spLocks noGrp="1"/>
          </p:cNvSpPr>
          <p:nvPr>
            <p:ph idx="1"/>
          </p:nvPr>
        </p:nvSpPr>
        <p:spPr/>
        <p:txBody>
          <a:bodyPr vert="horz" lIns="91440" tIns="45720" rIns="91440" bIns="45720" rtlCol="0" anchor="t">
            <a:normAutofit fontScale="92500" lnSpcReduction="10000"/>
          </a:bodyPr>
          <a:lstStyle/>
          <a:p>
            <a:r>
              <a:rPr lang="en-US" dirty="0">
                <a:ea typeface="+mn-lt"/>
                <a:cs typeface="+mn-lt"/>
              </a:rPr>
              <a:t>A digital magnetic compass is an indispensable part of any ship or vessel sailing in the sea.</a:t>
            </a:r>
          </a:p>
          <a:p>
            <a:r>
              <a:rPr lang="en-US" dirty="0">
                <a:ea typeface="+mn-lt"/>
                <a:cs typeface="+mn-lt"/>
              </a:rPr>
              <a:t> A digital magnetic compass consists of a magnetometer which relies on earth’s magnetic field to indicate the direction. </a:t>
            </a:r>
            <a:endParaRPr lang="en-US">
              <a:ea typeface="+mn-lt"/>
              <a:cs typeface="+mn-lt"/>
            </a:endParaRPr>
          </a:p>
          <a:p>
            <a:r>
              <a:rPr lang="en-US" dirty="0">
                <a:ea typeface="+mn-lt"/>
                <a:cs typeface="+mn-lt"/>
              </a:rPr>
              <a:t>The output of the magnetic compass is susceptible to change if any stray magnetic field or ferrous materials are present in the vicinity. </a:t>
            </a:r>
            <a:endParaRPr lang="en-US">
              <a:ea typeface="+mn-lt"/>
              <a:cs typeface="+mn-lt"/>
            </a:endParaRPr>
          </a:p>
          <a:p>
            <a:r>
              <a:rPr lang="en-US" dirty="0">
                <a:ea typeface="+mn-lt"/>
                <a:cs typeface="+mn-lt"/>
              </a:rPr>
              <a:t>An output of any magnetometer will be a combination of earth’s magnetic field and any other magnetic fields present around. </a:t>
            </a:r>
            <a:endParaRPr lang="en-US">
              <a:ea typeface="+mn-lt"/>
              <a:cs typeface="+mn-lt"/>
            </a:endParaRPr>
          </a:p>
          <a:p>
            <a:r>
              <a:rPr lang="en-US" dirty="0">
                <a:ea typeface="+mn-lt"/>
                <a:cs typeface="+mn-lt"/>
              </a:rPr>
              <a:t>Before a digital magnetic compass is put to the actual use, it is very important to calibrate it so as to compensate for the factors which affect its output from the correct value.</a:t>
            </a:r>
            <a:endParaRPr lang="en-US">
              <a:cs typeface="Calibri"/>
            </a:endParaRPr>
          </a:p>
        </p:txBody>
      </p:sp>
    </p:spTree>
    <p:extLst>
      <p:ext uri="{BB962C8B-B14F-4D97-AF65-F5344CB8AC3E}">
        <p14:creationId xmlns:p14="http://schemas.microsoft.com/office/powerpoint/2010/main" val="16498738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4C1B-2EBC-4D82-840F-C25D0610EE66}"/>
              </a:ext>
            </a:extLst>
          </p:cNvPr>
          <p:cNvSpPr>
            <a:spLocks noGrp="1"/>
          </p:cNvSpPr>
          <p:nvPr>
            <p:ph type="title"/>
          </p:nvPr>
        </p:nvSpPr>
        <p:spPr/>
        <p:txBody>
          <a:bodyPr/>
          <a:lstStyle/>
          <a:p>
            <a:r>
              <a:rPr lang="en-US" dirty="0">
                <a:ea typeface="+mj-lt"/>
                <a:cs typeface="+mj-lt"/>
              </a:rPr>
              <a:t>Compass Calibration</a:t>
            </a:r>
            <a:endParaRPr lang="en-US" dirty="0"/>
          </a:p>
        </p:txBody>
      </p:sp>
      <p:sp>
        <p:nvSpPr>
          <p:cNvPr id="3" name="Content Placeholder 2">
            <a:extLst>
              <a:ext uri="{FF2B5EF4-FFF2-40B4-BE49-F238E27FC236}">
                <a16:creationId xmlns:a16="http://schemas.microsoft.com/office/drawing/2014/main" id="{E0CA19D8-DB35-4330-A010-9F853796EAAC}"/>
              </a:ext>
            </a:extLst>
          </p:cNvPr>
          <p:cNvSpPr>
            <a:spLocks noGrp="1"/>
          </p:cNvSpPr>
          <p:nvPr>
            <p:ph idx="1"/>
          </p:nvPr>
        </p:nvSpPr>
        <p:spPr>
          <a:xfrm>
            <a:off x="615693" y="1968893"/>
            <a:ext cx="11180867" cy="4595203"/>
          </a:xfrm>
        </p:spPr>
        <p:txBody>
          <a:bodyPr vert="horz" lIns="91440" tIns="45720" rIns="91440" bIns="45720" rtlCol="0" anchor="t">
            <a:normAutofit/>
          </a:bodyPr>
          <a:lstStyle/>
          <a:p>
            <a:r>
              <a:rPr lang="en-US" b="1" dirty="0"/>
              <a:t>Calibration Of a Digital Magnetic Compass And Swinging Of The Ship</a:t>
            </a:r>
            <a:endParaRPr lang="en-US" dirty="0">
              <a:cs typeface="Calibri" panose="020F0502020204030204"/>
            </a:endParaRPr>
          </a:p>
          <a:p>
            <a:r>
              <a:rPr lang="en-US" dirty="0">
                <a:ea typeface="+mn-lt"/>
                <a:cs typeface="+mn-lt"/>
              </a:rPr>
              <a:t> What could be the correct procedure for calibrating a compass being used on a vessel? </a:t>
            </a:r>
          </a:p>
          <a:p>
            <a:pPr marL="0" indent="0">
              <a:buNone/>
            </a:pPr>
            <a:r>
              <a:rPr lang="en-US" dirty="0">
                <a:ea typeface="+mn-lt"/>
                <a:cs typeface="+mn-lt"/>
              </a:rPr>
              <a:t>The process, called the swinging of the ship involves the ship making a 360 Deg. round in the water with compass installed on board.</a:t>
            </a:r>
            <a:endParaRPr lang="en-US">
              <a:cs typeface="Calibri"/>
            </a:endParaRPr>
          </a:p>
          <a:p>
            <a:r>
              <a:rPr lang="en-US" dirty="0">
                <a:ea typeface="+mn-lt"/>
                <a:cs typeface="+mn-lt"/>
              </a:rPr>
              <a:t>The digital magnetic compass can be calibrated  automatically.</a:t>
            </a:r>
          </a:p>
          <a:p>
            <a:pPr lvl="1"/>
            <a:r>
              <a:rPr lang="en-US" b="1" dirty="0">
                <a:ea typeface="+mn-lt"/>
                <a:cs typeface="+mn-lt"/>
              </a:rPr>
              <a:t>Automatic Calibration Of The Digital Magnetic compass</a:t>
            </a:r>
            <a:endParaRPr lang="en-US" dirty="0"/>
          </a:p>
          <a:p>
            <a:pPr lvl="1"/>
            <a:r>
              <a:rPr lang="en-US" dirty="0">
                <a:ea typeface="+mn-lt"/>
                <a:cs typeface="+mn-lt"/>
              </a:rPr>
              <a:t>This involves taking a 360 Deg. round in the water with the compass fixed on the ship. When the round is completed, if the compass is calibrated correctly, it notifies the user about the successful completion of calibration. </a:t>
            </a:r>
            <a:endParaRPr lang="en-US" b="1" dirty="0">
              <a:cs typeface="Calibri"/>
            </a:endParaRPr>
          </a:p>
        </p:txBody>
      </p:sp>
    </p:spTree>
    <p:extLst>
      <p:ext uri="{BB962C8B-B14F-4D97-AF65-F5344CB8AC3E}">
        <p14:creationId xmlns:p14="http://schemas.microsoft.com/office/powerpoint/2010/main" val="360059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387A-9EE2-4DAE-9F99-1E53965FE088}"/>
              </a:ext>
            </a:extLst>
          </p:cNvPr>
          <p:cNvSpPr>
            <a:spLocks noGrp="1"/>
          </p:cNvSpPr>
          <p:nvPr>
            <p:ph type="title"/>
          </p:nvPr>
        </p:nvSpPr>
        <p:spPr>
          <a:xfrm>
            <a:off x="838199" y="383905"/>
            <a:ext cx="10515600" cy="1325563"/>
          </a:xfrm>
        </p:spPr>
        <p:txBody>
          <a:bodyPr/>
          <a:lstStyle/>
          <a:p>
            <a:r>
              <a:rPr lang="en-GB" dirty="0"/>
              <a:t>Activity 1 : Calibrating the Compass</a:t>
            </a:r>
          </a:p>
        </p:txBody>
      </p:sp>
      <p:sp>
        <p:nvSpPr>
          <p:cNvPr id="3" name="Content Placeholder 2">
            <a:extLst>
              <a:ext uri="{FF2B5EF4-FFF2-40B4-BE49-F238E27FC236}">
                <a16:creationId xmlns:a16="http://schemas.microsoft.com/office/drawing/2014/main" id="{4497EBAC-043F-41B6-82FB-B8B773EE880C}"/>
              </a:ext>
            </a:extLst>
          </p:cNvPr>
          <p:cNvSpPr>
            <a:spLocks noGrp="1"/>
          </p:cNvSpPr>
          <p:nvPr>
            <p:ph idx="1"/>
          </p:nvPr>
        </p:nvSpPr>
        <p:spPr>
          <a:xfrm>
            <a:off x="505566" y="1618031"/>
            <a:ext cx="11180867" cy="4595203"/>
          </a:xfrm>
        </p:spPr>
        <p:txBody>
          <a:bodyPr>
            <a:normAutofit/>
          </a:bodyPr>
          <a:lstStyle/>
          <a:p>
            <a:pPr>
              <a:spcBef>
                <a:spcPts val="1200"/>
              </a:spcBef>
            </a:pPr>
            <a:r>
              <a:rPr lang="en-GB" dirty="0">
                <a:cs typeface="Courier New" panose="02070309020205020404" pitchFamily="49" charset="0"/>
              </a:rPr>
              <a:t>Before you can use the magnetometer as a compass you have to calibrate it.</a:t>
            </a:r>
          </a:p>
          <a:p>
            <a:pPr>
              <a:spcBef>
                <a:spcPts val="1200"/>
              </a:spcBef>
            </a:pPr>
            <a:r>
              <a:rPr lang="en-GB" dirty="0">
                <a:cs typeface="Courier New" panose="02070309020205020404" pitchFamily="49" charset="0"/>
              </a:rPr>
              <a:t>Use the program below to calibrate</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en-GB" dirty="0">
                <a:latin typeface="Courier New" panose="02070309020205020404" pitchFamily="49" charset="0"/>
                <a:cs typeface="Courier New" panose="02070309020205020404" pitchFamily="49" charset="0"/>
              </a:rPr>
              <a:t>	</a:t>
            </a:r>
          </a:p>
          <a:p>
            <a:endParaRPr lang="en-GB" dirty="0">
              <a:latin typeface="Courier New" panose="02070309020205020404" pitchFamily="49" charset="0"/>
              <a:cs typeface="Courier New" panose="02070309020205020404" pitchFamily="49" charset="0"/>
            </a:endParaRPr>
          </a:p>
          <a:p>
            <a:r>
              <a:rPr lang="en-GB" dirty="0">
                <a:cs typeface="Courier New" panose="02070309020205020404" pitchFamily="49" charset="0"/>
              </a:rPr>
              <a:t>Download the code to your </a:t>
            </a:r>
            <a:r>
              <a:rPr lang="en-GB" dirty="0" err="1">
                <a:cs typeface="Courier New" panose="02070309020205020404" pitchFamily="49" charset="0"/>
              </a:rPr>
              <a:t>micro:bit</a:t>
            </a:r>
            <a:r>
              <a:rPr lang="en-GB" dirty="0">
                <a:cs typeface="Courier New" panose="02070309020205020404" pitchFamily="49" charset="0"/>
              </a:rPr>
              <a:t> to calibrate the compass.</a:t>
            </a:r>
            <a:endParaRPr lang="en-GB" dirty="0"/>
          </a:p>
        </p:txBody>
      </p:sp>
      <p:pic>
        <p:nvPicPr>
          <p:cNvPr id="4" name="Picture 3"/>
          <p:cNvPicPr>
            <a:picLocks noChangeAspect="1"/>
          </p:cNvPicPr>
          <p:nvPr/>
        </p:nvPicPr>
        <p:blipFill>
          <a:blip r:embed="rId3"/>
          <a:stretch>
            <a:fillRect/>
          </a:stretch>
        </p:blipFill>
        <p:spPr>
          <a:xfrm>
            <a:off x="1484768" y="3126467"/>
            <a:ext cx="2607061" cy="1578329"/>
          </a:xfrm>
          <a:prstGeom prst="rect">
            <a:avLst/>
          </a:prstGeom>
        </p:spPr>
      </p:pic>
    </p:spTree>
    <p:extLst>
      <p:ext uri="{BB962C8B-B14F-4D97-AF65-F5344CB8AC3E}">
        <p14:creationId xmlns:p14="http://schemas.microsoft.com/office/powerpoint/2010/main" val="85821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387A-9EE2-4DAE-9F99-1E53965FE088}"/>
              </a:ext>
            </a:extLst>
          </p:cNvPr>
          <p:cNvSpPr>
            <a:spLocks noGrp="1"/>
          </p:cNvSpPr>
          <p:nvPr>
            <p:ph type="title"/>
          </p:nvPr>
        </p:nvSpPr>
        <p:spPr/>
        <p:txBody>
          <a:bodyPr/>
          <a:lstStyle/>
          <a:p>
            <a:r>
              <a:rPr lang="en-GB" dirty="0"/>
              <a:t>Activity 1 : Calibrating the Compass</a:t>
            </a:r>
          </a:p>
        </p:txBody>
      </p:sp>
      <p:sp>
        <p:nvSpPr>
          <p:cNvPr id="3" name="Content Placeholder 2">
            <a:extLst>
              <a:ext uri="{FF2B5EF4-FFF2-40B4-BE49-F238E27FC236}">
                <a16:creationId xmlns:a16="http://schemas.microsoft.com/office/drawing/2014/main" id="{4497EBAC-043F-41B6-82FB-B8B773EE880C}"/>
              </a:ext>
            </a:extLst>
          </p:cNvPr>
          <p:cNvSpPr>
            <a:spLocks noGrp="1"/>
          </p:cNvSpPr>
          <p:nvPr>
            <p:ph idx="1"/>
          </p:nvPr>
        </p:nvSpPr>
        <p:spPr>
          <a:xfrm>
            <a:off x="505566" y="1618031"/>
            <a:ext cx="11180867" cy="4595203"/>
          </a:xfrm>
        </p:spPr>
        <p:txBody>
          <a:bodyPr>
            <a:normAutofit fontScale="92500" lnSpcReduction="10000"/>
          </a:bodyPr>
          <a:lstStyle/>
          <a:p>
            <a:r>
              <a:rPr lang="en-US" dirty="0"/>
              <a:t>Calibration consists of a little game to draw a circle on the LED display by rotating the device.</a:t>
            </a:r>
          </a:p>
          <a:p>
            <a:r>
              <a:rPr lang="en-US" dirty="0"/>
              <a:t> The calibration will ask you to draw a circle or fill the LED screen by tilting the </a:t>
            </a:r>
            <a:r>
              <a:rPr lang="en-US" dirty="0" err="1"/>
              <a:t>micro:bit</a:t>
            </a:r>
            <a:r>
              <a:rPr lang="en-US" dirty="0"/>
              <a:t>.</a:t>
            </a:r>
          </a:p>
          <a:p>
            <a:r>
              <a:rPr lang="en-US" dirty="0"/>
              <a:t>The compass calibration is stored in memory by the </a:t>
            </a:r>
            <a:r>
              <a:rPr lang="en-US" dirty="0" err="1"/>
              <a:t>micro:bit</a:t>
            </a:r>
            <a:r>
              <a:rPr lang="en-US" dirty="0"/>
              <a:t>, so next time you press the reset button or remove and replace the power the calibration will be remembered.</a:t>
            </a:r>
          </a:p>
          <a:p>
            <a:r>
              <a:rPr lang="en-US" dirty="0"/>
              <a:t>When you flash a new program to your </a:t>
            </a:r>
            <a:r>
              <a:rPr lang="en-US" dirty="0" err="1"/>
              <a:t>micro:bit</a:t>
            </a:r>
            <a:r>
              <a:rPr lang="en-US" dirty="0"/>
              <a:t> via USB, this memory is cleared so you will have to re-calibrate it.</a:t>
            </a:r>
          </a:p>
          <a:p>
            <a:r>
              <a:rPr lang="en-US" dirty="0"/>
              <a:t>If you are calibrating or using the compass near metal, it might confuse the </a:t>
            </a:r>
            <a:r>
              <a:rPr lang="en-US" dirty="0" err="1"/>
              <a:t>micro:bit</a:t>
            </a:r>
            <a:r>
              <a:rPr lang="en-US" dirty="0"/>
              <a:t>.</a:t>
            </a:r>
          </a:p>
          <a:p>
            <a:pPr marL="0" indent="0">
              <a:buNone/>
            </a:pPr>
            <a:endParaRPr lang="en-GB" dirty="0">
              <a:latin typeface="Courier New" panose="02070309020205020404" pitchFamily="49" charset="0"/>
              <a:cs typeface="Courier New" panose="02070309020205020404" pitchFamily="49" charset="0"/>
            </a:endParaRPr>
          </a:p>
          <a:p>
            <a:endParaRPr lang="en-GB" dirty="0">
              <a:latin typeface="Courier New" panose="02070309020205020404" pitchFamily="49" charset="0"/>
              <a:cs typeface="Courier New" panose="02070309020205020404" pitchFamily="49" charset="0"/>
            </a:endParaRPr>
          </a:p>
          <a:p>
            <a:endParaRPr lang="en-GB" dirty="0"/>
          </a:p>
        </p:txBody>
      </p:sp>
    </p:spTree>
    <p:extLst>
      <p:ext uri="{BB962C8B-B14F-4D97-AF65-F5344CB8AC3E}">
        <p14:creationId xmlns:p14="http://schemas.microsoft.com/office/powerpoint/2010/main" val="6706945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Compass Heading</a:t>
            </a:r>
          </a:p>
        </p:txBody>
      </p:sp>
      <p:pic>
        <p:nvPicPr>
          <p:cNvPr id="4" name="Content Placeholder 3"/>
          <p:cNvPicPr>
            <a:picLocks noGrp="1" noChangeAspect="1"/>
          </p:cNvPicPr>
          <p:nvPr>
            <p:ph idx="1"/>
          </p:nvPr>
        </p:nvPicPr>
        <p:blipFill>
          <a:blip r:embed="rId2"/>
          <a:stretch>
            <a:fillRect/>
          </a:stretch>
        </p:blipFill>
        <p:spPr>
          <a:xfrm>
            <a:off x="6511705" y="2307636"/>
            <a:ext cx="4419600" cy="2952750"/>
          </a:xfrm>
          <a:prstGeom prst="rect">
            <a:avLst/>
          </a:prstGeom>
        </p:spPr>
      </p:pic>
      <p:sp>
        <p:nvSpPr>
          <p:cNvPr id="8" name="TextBox 7"/>
          <p:cNvSpPr txBox="1"/>
          <p:nvPr/>
        </p:nvSpPr>
        <p:spPr>
          <a:xfrm>
            <a:off x="1294646" y="3123446"/>
            <a:ext cx="4327556" cy="163121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eaLnBrk="0" fontAlgn="base" hangingPunct="0">
              <a:spcBef>
                <a:spcPct val="0"/>
              </a:spcBef>
              <a:spcAft>
                <a:spcPct val="0"/>
              </a:spcAft>
            </a:pPr>
            <a:r>
              <a:rPr lang="en-US" sz="2000" dirty="0">
                <a:solidFill>
                  <a:srgbClr val="333333"/>
                </a:solidFill>
                <a:latin typeface="Times New Roman" panose="02020603050405020304" pitchFamily="18" charset="0"/>
                <a:cs typeface="Times New Roman" panose="02020603050405020304" pitchFamily="18" charset="0"/>
              </a:rPr>
              <a:t>The Microbit measures the </a:t>
            </a:r>
            <a:r>
              <a:rPr lang="en-US" sz="2000" b="1" dirty="0">
                <a:solidFill>
                  <a:srgbClr val="333333"/>
                </a:solidFill>
                <a:latin typeface="Times New Roman" panose="02020603050405020304" pitchFamily="18" charset="0"/>
                <a:cs typeface="Times New Roman" panose="02020603050405020304" pitchFamily="18" charset="0"/>
              </a:rPr>
              <a:t>compass heading</a:t>
            </a:r>
            <a:r>
              <a:rPr lang="en-US" sz="2000" dirty="0">
                <a:solidFill>
                  <a:srgbClr val="333333"/>
                </a:solidFill>
                <a:latin typeface="Times New Roman" panose="02020603050405020304" pitchFamily="18" charset="0"/>
                <a:cs typeface="Times New Roman" panose="02020603050405020304" pitchFamily="18" charset="0"/>
              </a:rPr>
              <a:t> from 0 to 359 degrees with its </a:t>
            </a:r>
            <a:r>
              <a:rPr lang="en-US" sz="2000" b="1" dirty="0">
                <a:solidFill>
                  <a:srgbClr val="333333"/>
                </a:solidFill>
                <a:latin typeface="Times New Roman" panose="02020603050405020304" pitchFamily="18" charset="0"/>
                <a:cs typeface="Times New Roman" panose="02020603050405020304" pitchFamily="18" charset="0"/>
              </a:rPr>
              <a:t>magnetometer</a:t>
            </a:r>
            <a:r>
              <a:rPr lang="en-US" sz="2000" dirty="0">
                <a:solidFill>
                  <a:srgbClr val="333333"/>
                </a:solidFill>
                <a:latin typeface="Times New Roman" panose="02020603050405020304" pitchFamily="18" charset="0"/>
                <a:cs typeface="Times New Roman" panose="02020603050405020304" pitchFamily="18" charset="0"/>
              </a:rPr>
              <a:t> chip. Different numbers mean north, east, south, and west.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4077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C75-57CB-0C45-A324-9B551C61FC29}"/>
              </a:ext>
            </a:extLst>
          </p:cNvPr>
          <p:cNvSpPr>
            <a:spLocks noGrp="1"/>
          </p:cNvSpPr>
          <p:nvPr>
            <p:ph type="title"/>
          </p:nvPr>
        </p:nvSpPr>
        <p:spPr/>
        <p:txBody>
          <a:bodyPr/>
          <a:lstStyle/>
          <a:p>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Sensors</a:t>
            </a:r>
          </a:p>
        </p:txBody>
      </p:sp>
      <p:sp>
        <p:nvSpPr>
          <p:cNvPr id="3" name="Content Placeholder 2">
            <a:extLst>
              <a:ext uri="{FF2B5EF4-FFF2-40B4-BE49-F238E27FC236}">
                <a16:creationId xmlns:a16="http://schemas.microsoft.com/office/drawing/2014/main" id="{1A216025-786F-3D4F-96C5-3A9E92E8D756}"/>
              </a:ext>
            </a:extLst>
          </p:cNvPr>
          <p:cNvSpPr>
            <a:spLocks noGrp="1"/>
          </p:cNvSpPr>
          <p:nvPr>
            <p:ph idx="1"/>
          </p:nvPr>
        </p:nvSpPr>
        <p:spPr>
          <a:xfrm>
            <a:off x="505566" y="1527496"/>
            <a:ext cx="11180867" cy="4595203"/>
          </a:xfrm>
        </p:spPr>
        <p:txBody>
          <a:bodyPr>
            <a:normAutofit fontScale="92500" lnSpcReduction="20000"/>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has a number of built-in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sensors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One of the sensors can tell you which direction you are pointing in – your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heading.</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This sensor will read the result of the direction you are pointing in as degrees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can then write a program which will display whether the direction is North, East, South or West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If the number of degrees is measured as being less then 45 or more than 315 then you will be pointing North</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Can you think what type of code structure could be used to program this? </a:t>
            </a:r>
          </a:p>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859818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Compass</a:t>
            </a:r>
          </a:p>
        </p:txBody>
      </p:sp>
      <p:pic>
        <p:nvPicPr>
          <p:cNvPr id="4" name="Picture 3"/>
          <p:cNvPicPr>
            <a:picLocks noChangeAspect="1"/>
          </p:cNvPicPr>
          <p:nvPr/>
        </p:nvPicPr>
        <p:blipFill>
          <a:blip r:embed="rId2"/>
          <a:stretch>
            <a:fillRect/>
          </a:stretch>
        </p:blipFill>
        <p:spPr>
          <a:xfrm>
            <a:off x="3160791" y="1775338"/>
            <a:ext cx="5562600" cy="4057650"/>
          </a:xfrm>
          <a:prstGeom prst="rect">
            <a:avLst/>
          </a:prstGeom>
        </p:spPr>
      </p:pic>
    </p:spTree>
    <p:extLst>
      <p:ext uri="{BB962C8B-B14F-4D97-AF65-F5344CB8AC3E}">
        <p14:creationId xmlns:p14="http://schemas.microsoft.com/office/powerpoint/2010/main" val="5983330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Compass</a:t>
            </a:r>
          </a:p>
        </p:txBody>
      </p:sp>
      <p:pic>
        <p:nvPicPr>
          <p:cNvPr id="4" name="Picture 3"/>
          <p:cNvPicPr/>
          <p:nvPr/>
        </p:nvPicPr>
        <p:blipFill>
          <a:blip r:embed="rId2"/>
          <a:stretch>
            <a:fillRect/>
          </a:stretch>
        </p:blipFill>
        <p:spPr>
          <a:xfrm>
            <a:off x="2607399" y="2417276"/>
            <a:ext cx="5930020" cy="2942375"/>
          </a:xfrm>
          <a:prstGeom prst="rect">
            <a:avLst/>
          </a:prstGeom>
        </p:spPr>
      </p:pic>
      <p:sp>
        <p:nvSpPr>
          <p:cNvPr id="7" name="TextBox 6"/>
          <p:cNvSpPr txBox="1"/>
          <p:nvPr/>
        </p:nvSpPr>
        <p:spPr>
          <a:xfrm>
            <a:off x="1991762" y="5712737"/>
            <a:ext cx="9153054" cy="932507"/>
          </a:xfrm>
          <a:prstGeom prst="rect">
            <a:avLst/>
          </a:prstGeom>
          <a:noFill/>
        </p:spPr>
        <p:txBody>
          <a:bodyPr wrap="square" rtlCol="0">
            <a:spAutoFit/>
          </a:bodyPr>
          <a:lstStyle/>
          <a:p>
            <a:r>
              <a:rPr lang="en-GB" dirty="0"/>
              <a:t>Can you add further options to cover additional directions? Try to develop your code to also include: North East, South East, South West and North West.</a:t>
            </a:r>
            <a:endParaRPr lang="en-IN" dirty="0"/>
          </a:p>
          <a:p>
            <a:endParaRPr lang="en-IN" dirty="0"/>
          </a:p>
        </p:txBody>
      </p:sp>
    </p:spTree>
    <p:extLst>
      <p:ext uri="{BB962C8B-B14F-4D97-AF65-F5344CB8AC3E}">
        <p14:creationId xmlns:p14="http://schemas.microsoft.com/office/powerpoint/2010/main" val="27467169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6EAE-1D5B-0A40-AADC-4564D3742D44}"/>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Activity 2 : Creating a Compass</a:t>
            </a:r>
          </a:p>
        </p:txBody>
      </p:sp>
      <p:sp>
        <p:nvSpPr>
          <p:cNvPr id="3" name="Content Placeholder 2">
            <a:extLst>
              <a:ext uri="{FF2B5EF4-FFF2-40B4-BE49-F238E27FC236}">
                <a16:creationId xmlns:a16="http://schemas.microsoft.com/office/drawing/2014/main" id="{84A8BA35-C0E9-CB43-B445-BA1E724FD2D0}"/>
              </a:ext>
            </a:extLst>
          </p:cNvPr>
          <p:cNvSpPr>
            <a:spLocks noGrp="1"/>
          </p:cNvSpPr>
          <p:nvPr>
            <p:ph idx="1"/>
          </p:nvPr>
        </p:nvSpPr>
        <p:spPr>
          <a:xfrm>
            <a:off x="492125" y="1536779"/>
            <a:ext cx="6687273" cy="5135625"/>
          </a:xfrm>
        </p:spPr>
        <p:txBody>
          <a:bodyPr>
            <a:normAutofit/>
          </a:bodyPr>
          <a:lstStyle/>
          <a:p>
            <a:pPr>
              <a:spcBef>
                <a:spcPts val="1200"/>
              </a:spcBef>
            </a:pP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Use the following rules :</a:t>
            </a:r>
          </a:p>
          <a:p>
            <a:pPr lvl="1">
              <a:spcBef>
                <a:spcPts val="1200"/>
              </a:spcBef>
            </a:pPr>
            <a:r>
              <a:rPr lang="en-US" sz="2400" b="1" dirty="0">
                <a:latin typeface="Lato" panose="020F0502020204030203" pitchFamily="34" charset="0"/>
                <a:ea typeface="Lato" panose="020F0502020204030203" pitchFamily="34" charset="0"/>
                <a:cs typeface="Lato" panose="020F0502020204030203" pitchFamily="34" charset="0"/>
              </a:rPr>
              <a:t>If</a:t>
            </a:r>
            <a:r>
              <a:rPr lang="en-US" sz="2400" dirty="0">
                <a:latin typeface="Lato" panose="020F0502020204030203" pitchFamily="34" charset="0"/>
                <a:ea typeface="Lato" panose="020F0502020204030203" pitchFamily="34" charset="0"/>
                <a:cs typeface="Lato" panose="020F0502020204030203" pitchFamily="34" charset="0"/>
              </a:rPr>
              <a:t> the compass heading is less than 45 degrees or more than 315 degrees </a:t>
            </a:r>
            <a:r>
              <a:rPr lang="en-US" sz="2400" b="1" dirty="0">
                <a:latin typeface="Lato" panose="020F0502020204030203" pitchFamily="34" charset="0"/>
                <a:ea typeface="Lato" panose="020F0502020204030203" pitchFamily="34" charset="0"/>
                <a:cs typeface="Lato" panose="020F0502020204030203" pitchFamily="34" charset="0"/>
              </a:rPr>
              <a:t>then </a:t>
            </a:r>
            <a:r>
              <a:rPr lang="en-US" sz="2400" dirty="0">
                <a:latin typeface="Lato" panose="020F0502020204030203" pitchFamily="34" charset="0"/>
                <a:ea typeface="Lato" panose="020F0502020204030203" pitchFamily="34" charset="0"/>
                <a:cs typeface="Lato" panose="020F0502020204030203" pitchFamily="34" charset="0"/>
              </a:rPr>
              <a:t>you are pointing North</a:t>
            </a:r>
          </a:p>
          <a:p>
            <a:pPr lvl="1">
              <a:spcBef>
                <a:spcPts val="1200"/>
              </a:spcBef>
            </a:pPr>
            <a:r>
              <a:rPr lang="en-US" sz="2400" b="1" dirty="0">
                <a:latin typeface="Lato" panose="020F0502020204030203" pitchFamily="34" charset="0"/>
                <a:ea typeface="Lato" panose="020F0502020204030203" pitchFamily="34" charset="0"/>
                <a:cs typeface="Lato" panose="020F0502020204030203" pitchFamily="34" charset="0"/>
              </a:rPr>
              <a:t>If</a:t>
            </a:r>
            <a:r>
              <a:rPr lang="en-US" sz="2400" dirty="0">
                <a:latin typeface="Lato" panose="020F0502020204030203" pitchFamily="34" charset="0"/>
                <a:ea typeface="Lato" panose="020F0502020204030203" pitchFamily="34" charset="0"/>
                <a:cs typeface="Lato" panose="020F0502020204030203" pitchFamily="34" charset="0"/>
              </a:rPr>
              <a:t> the compass heading is less than 135 degrees </a:t>
            </a:r>
            <a:r>
              <a:rPr lang="en-US" sz="2400" b="1" dirty="0">
                <a:latin typeface="Lato" panose="020F0502020204030203" pitchFamily="34" charset="0"/>
                <a:ea typeface="Lato" panose="020F0502020204030203" pitchFamily="34" charset="0"/>
                <a:cs typeface="Lato" panose="020F0502020204030203" pitchFamily="34" charset="0"/>
              </a:rPr>
              <a:t>then </a:t>
            </a:r>
            <a:r>
              <a:rPr lang="en-US" sz="2400" dirty="0">
                <a:latin typeface="Lato" panose="020F0502020204030203" pitchFamily="34" charset="0"/>
                <a:ea typeface="Lato" panose="020F0502020204030203" pitchFamily="34" charset="0"/>
                <a:cs typeface="Lato" panose="020F0502020204030203" pitchFamily="34" charset="0"/>
              </a:rPr>
              <a:t>you are pointing East</a:t>
            </a:r>
          </a:p>
          <a:p>
            <a:pPr lvl="1">
              <a:spcBef>
                <a:spcPts val="1200"/>
              </a:spcBef>
            </a:pPr>
            <a:r>
              <a:rPr lang="en-US" sz="2400" b="1" dirty="0">
                <a:latin typeface="Lato" panose="020F0502020204030203" pitchFamily="34" charset="0"/>
                <a:ea typeface="Lato" panose="020F0502020204030203" pitchFamily="34" charset="0"/>
                <a:cs typeface="Lato" panose="020F0502020204030203" pitchFamily="34" charset="0"/>
              </a:rPr>
              <a:t>If</a:t>
            </a:r>
            <a:r>
              <a:rPr lang="en-US" sz="2400" dirty="0">
                <a:latin typeface="Lato" panose="020F0502020204030203" pitchFamily="34" charset="0"/>
                <a:ea typeface="Lato" panose="020F0502020204030203" pitchFamily="34" charset="0"/>
                <a:cs typeface="Lato" panose="020F0502020204030203" pitchFamily="34" charset="0"/>
              </a:rPr>
              <a:t> the compass heading is less than 225 degrees </a:t>
            </a:r>
            <a:r>
              <a:rPr lang="en-US" sz="2400" b="1" dirty="0">
                <a:latin typeface="Lato" panose="020F0502020204030203" pitchFamily="34" charset="0"/>
                <a:ea typeface="Lato" panose="020F0502020204030203" pitchFamily="34" charset="0"/>
                <a:cs typeface="Lato" panose="020F0502020204030203" pitchFamily="34" charset="0"/>
              </a:rPr>
              <a:t>then </a:t>
            </a:r>
            <a:r>
              <a:rPr lang="en-US" sz="2400" dirty="0">
                <a:latin typeface="Lato" panose="020F0502020204030203" pitchFamily="34" charset="0"/>
                <a:ea typeface="Lato" panose="020F0502020204030203" pitchFamily="34" charset="0"/>
                <a:cs typeface="Lato" panose="020F0502020204030203" pitchFamily="34" charset="0"/>
              </a:rPr>
              <a:t>you are point South</a:t>
            </a:r>
          </a:p>
          <a:p>
            <a:pPr lvl="1">
              <a:spcBef>
                <a:spcPts val="1200"/>
              </a:spcBef>
            </a:pPr>
            <a:r>
              <a:rPr lang="en-US" sz="2400" b="1" dirty="0">
                <a:latin typeface="Lato" panose="020F0502020204030203" pitchFamily="34" charset="0"/>
                <a:ea typeface="Lato" panose="020F0502020204030203" pitchFamily="34" charset="0"/>
                <a:cs typeface="Lato" panose="020F0502020204030203" pitchFamily="34" charset="0"/>
              </a:rPr>
              <a:t>Else</a:t>
            </a:r>
            <a:r>
              <a:rPr lang="en-US" sz="2400" dirty="0">
                <a:latin typeface="Lato" panose="020F0502020204030203" pitchFamily="34" charset="0"/>
                <a:ea typeface="Lato" panose="020F0502020204030203" pitchFamily="34" charset="0"/>
                <a:cs typeface="Lato" panose="020F0502020204030203" pitchFamily="34" charset="0"/>
              </a:rPr>
              <a:t> you are pointing West</a:t>
            </a:r>
          </a:p>
        </p:txBody>
      </p:sp>
      <p:pic>
        <p:nvPicPr>
          <p:cNvPr id="4" name="Picture 3"/>
          <p:cNvPicPr>
            <a:picLocks noChangeAspect="1"/>
          </p:cNvPicPr>
          <p:nvPr/>
        </p:nvPicPr>
        <p:blipFill>
          <a:blip r:embed="rId2"/>
          <a:stretch>
            <a:fillRect/>
          </a:stretch>
        </p:blipFill>
        <p:spPr>
          <a:xfrm>
            <a:off x="7314670" y="1536779"/>
            <a:ext cx="4583665" cy="4588610"/>
          </a:xfrm>
          <a:prstGeom prst="rect">
            <a:avLst/>
          </a:prstGeom>
        </p:spPr>
      </p:pic>
    </p:spTree>
    <p:extLst>
      <p:ext uri="{BB962C8B-B14F-4D97-AF65-F5344CB8AC3E}">
        <p14:creationId xmlns:p14="http://schemas.microsoft.com/office/powerpoint/2010/main" val="3421282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17718F05C37245B8E60BE9222EC22A" ma:contentTypeVersion="13" ma:contentTypeDescription="Create a new document." ma:contentTypeScope="" ma:versionID="39cd98ebbcf8fbec9a292ca772be0342">
  <xsd:schema xmlns:xsd="http://www.w3.org/2001/XMLSchema" xmlns:xs="http://www.w3.org/2001/XMLSchema" xmlns:p="http://schemas.microsoft.com/office/2006/metadata/properties" xmlns:ns2="eede85c7-84da-46c0-abee-51968d889f96" xmlns:ns3="65a5ac48-3b76-425e-a433-8efd4f57a046" targetNamespace="http://schemas.microsoft.com/office/2006/metadata/properties" ma:root="true" ma:fieldsID="f86fb58931a05b0015251ac20d617849" ns2:_="" ns3:_="">
    <xsd:import namespace="eede85c7-84da-46c0-abee-51968d889f96"/>
    <xsd:import namespace="65a5ac48-3b76-425e-a433-8efd4f57a0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de85c7-84da-46c0-abee-51968d889f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a5ac48-3b76-425e-a433-8efd4f57a04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93AA26-D98E-41FF-AA5C-06E9C7EC9BB6}">
  <ds:schemaRefs>
    <ds:schemaRef ds:uri="http://schemas.microsoft.com/sharepoint/v3/contenttype/forms"/>
  </ds:schemaRefs>
</ds:datastoreItem>
</file>

<file path=customXml/itemProps2.xml><?xml version="1.0" encoding="utf-8"?>
<ds:datastoreItem xmlns:ds="http://schemas.openxmlformats.org/officeDocument/2006/customXml" ds:itemID="{EA58E369-9590-442B-898B-84D6D91F16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de85c7-84da-46c0-abee-51968d889f96"/>
    <ds:schemaRef ds:uri="65a5ac48-3b76-425e-a433-8efd4f57a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E41420-6053-4728-9882-E299D9C17929}">
  <ds:schemaRefs>
    <ds:schemaRef ds:uri="65a5ac48-3b76-425e-a433-8efd4f57a046"/>
    <ds:schemaRef ds:uri="http://schemas.openxmlformats.org/package/2006/metadata/core-properties"/>
    <ds:schemaRef ds:uri="http://schemas.microsoft.com/office/2006/documentManagement/types"/>
    <ds:schemaRef ds:uri="http://purl.org/dc/terms/"/>
    <ds:schemaRef ds:uri="http://purl.org/dc/dcmitype/"/>
    <ds:schemaRef ds:uri="http://schemas.microsoft.com/office/infopath/2007/PartnerControls"/>
    <ds:schemaRef ds:uri="http://www.w3.org/XML/1998/namespace"/>
    <ds:schemaRef ds:uri="eede85c7-84da-46c0-abee-51968d889f96"/>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2072</TotalTime>
  <Words>7846</Words>
  <Application>Microsoft Office PowerPoint</Application>
  <PresentationFormat>Widescreen</PresentationFormat>
  <Paragraphs>687</Paragraphs>
  <Slides>125</Slides>
  <Notes>17</Notes>
  <HiddenSlides>0</HiddenSlides>
  <MMClips>1</MMClips>
  <ScaleCrop>false</ScaleCrop>
  <HeadingPairs>
    <vt:vector size="4" baseType="variant">
      <vt:variant>
        <vt:lpstr>Theme</vt:lpstr>
      </vt:variant>
      <vt:variant>
        <vt:i4>1</vt:i4>
      </vt:variant>
      <vt:variant>
        <vt:lpstr>Slide Titles</vt:lpstr>
      </vt:variant>
      <vt:variant>
        <vt:i4>125</vt:i4>
      </vt:variant>
    </vt:vector>
  </HeadingPairs>
  <TitlesOfParts>
    <vt:vector size="126" baseType="lpstr">
      <vt:lpstr>Office Theme</vt:lpstr>
      <vt:lpstr>PowerPoint Presentation</vt:lpstr>
      <vt:lpstr>What is a Microbit</vt:lpstr>
      <vt:lpstr>Safety instruction</vt:lpstr>
      <vt:lpstr>Let’s Discuss Microbit</vt:lpstr>
      <vt:lpstr>Let’s Discuss Microbit</vt:lpstr>
      <vt:lpstr>Micro:bit Hardware</vt:lpstr>
      <vt:lpstr>Input/Output Devices</vt:lpstr>
      <vt:lpstr>The micro:bit</vt:lpstr>
      <vt:lpstr>Micro:bit Features (Front)   </vt:lpstr>
      <vt:lpstr>Let’s start the activities</vt:lpstr>
      <vt:lpstr>session1: Name Badge And Phases Of The Moon   Topic:  User interface design of MakeCode to code Microbit and Loops    Activity: Display your name and Phases of the Moon on microbit LED’s   Practice: Display a sad face followed by a text "Sad" and a happy face followed by the text "happy".   </vt:lpstr>
      <vt:lpstr>Name Badge Task</vt:lpstr>
      <vt:lpstr>Name Badge Task</vt:lpstr>
      <vt:lpstr>Name Badge Task</vt:lpstr>
      <vt:lpstr>PowerPoint Presentation</vt:lpstr>
      <vt:lpstr>Name Badge Task</vt:lpstr>
      <vt:lpstr>Phases of Moon</vt:lpstr>
      <vt:lpstr>PowerPoint Presentation</vt:lpstr>
      <vt:lpstr>Concepts Learnt</vt:lpstr>
      <vt:lpstr>PowerPoint Presentation</vt:lpstr>
      <vt:lpstr>Multiplication Revision Machine</vt:lpstr>
      <vt:lpstr>Multiplication Revision Machine </vt:lpstr>
      <vt:lpstr>PowerPoint Presentation</vt:lpstr>
      <vt:lpstr>Multiplication Revision Machine</vt:lpstr>
      <vt:lpstr>Concepts Learnt</vt:lpstr>
      <vt:lpstr>PowerPoint Presentation</vt:lpstr>
      <vt:lpstr>Rock, paper and Scissors</vt:lpstr>
      <vt:lpstr>PowerPoint Presentation</vt:lpstr>
      <vt:lpstr>Introducing animations</vt:lpstr>
      <vt:lpstr>Exploring repetition  </vt:lpstr>
      <vt:lpstr>Pinwheel</vt:lpstr>
      <vt:lpstr>PowerPoint Presentation</vt:lpstr>
      <vt:lpstr>PowerPoint Presentation</vt:lpstr>
      <vt:lpstr>Session 4: Random Blinking Dots And Luminating Dots   Topic: LED Co-ordinate Grid and nested loops   Activity: Plot &amp; toggle LEDs using Co-ordinates   Practice:  Image on the LED grid using co-ordinates.   </vt:lpstr>
      <vt:lpstr>LEDs and Co-ordinates</vt:lpstr>
      <vt:lpstr>Coordinate grid and LEDs</vt:lpstr>
      <vt:lpstr>Co-ordinate Grid (Mathematics)</vt:lpstr>
      <vt:lpstr>Microbit LED Grid</vt:lpstr>
      <vt:lpstr>Microbit LED Grid</vt:lpstr>
      <vt:lpstr>Displaying Images</vt:lpstr>
      <vt:lpstr>Displaying Images</vt:lpstr>
      <vt:lpstr>Starry Lights</vt:lpstr>
      <vt:lpstr>ILLUMINATING DOTS </vt:lpstr>
      <vt:lpstr>ILLUMINATING DOTS</vt:lpstr>
      <vt:lpstr>ILLUMINATING DOTS</vt:lpstr>
      <vt:lpstr>Moving Dot </vt:lpstr>
      <vt:lpstr>Screensaver</vt:lpstr>
      <vt:lpstr>           Screensaver</vt:lpstr>
      <vt:lpstr>Session 5: Button Click game   Topic: Score keeping and timers using game blocks   Activity: Game design Strategy, tracking Score and time    Practice: Customize a counter which increments and decrements on button click   </vt:lpstr>
      <vt:lpstr>Game Design</vt:lpstr>
      <vt:lpstr>Questions to be asked</vt:lpstr>
      <vt:lpstr>Break down Plan</vt:lpstr>
      <vt:lpstr>Scoring System</vt:lpstr>
      <vt:lpstr>Scoring system</vt:lpstr>
      <vt:lpstr>Timer</vt:lpstr>
      <vt:lpstr>Timer</vt:lpstr>
      <vt:lpstr>Timer</vt:lpstr>
      <vt:lpstr>Let’s Plan the Button Click Game </vt:lpstr>
      <vt:lpstr>Button Click Game</vt:lpstr>
      <vt:lpstr>Practice: Snap the Dot</vt:lpstr>
      <vt:lpstr>Snap the Dot</vt:lpstr>
      <vt:lpstr>Snap the Dot</vt:lpstr>
      <vt:lpstr>PowerPoint Presentation</vt:lpstr>
      <vt:lpstr>PowerPoint Presentation</vt:lpstr>
      <vt:lpstr>Let's check the Room brightness</vt:lpstr>
      <vt:lpstr>Sunlight Sensor  -  Turn the LED display into a sensor to                     make your micro:bit react to light.</vt:lpstr>
      <vt:lpstr>PowerPoint Presentation</vt:lpstr>
      <vt:lpstr>Light level Reader</vt:lpstr>
      <vt:lpstr>PowerPoint Presentation</vt:lpstr>
      <vt:lpstr>PowerPoint Presentation</vt:lpstr>
      <vt:lpstr>Accelerometer</vt:lpstr>
      <vt:lpstr>Three Axes – x, y and z</vt:lpstr>
      <vt:lpstr>x-axis</vt:lpstr>
      <vt:lpstr>y-axis</vt:lpstr>
      <vt:lpstr>z-axis</vt:lpstr>
      <vt:lpstr>Acceleration in x-axis</vt:lpstr>
      <vt:lpstr>Acceleration in x-axis</vt:lpstr>
      <vt:lpstr>PowerPoint Presentation</vt:lpstr>
      <vt:lpstr>Spirit Level</vt:lpstr>
      <vt:lpstr>Spirit Level</vt:lpstr>
      <vt:lpstr>PowerPoint Presentation</vt:lpstr>
      <vt:lpstr>Bluetooth</vt:lpstr>
      <vt:lpstr>PowerPoint Presentation</vt:lpstr>
      <vt:lpstr>PowerPoint Presentation</vt:lpstr>
      <vt:lpstr>Sound Meter</vt:lpstr>
      <vt:lpstr>Clap Lights</vt:lpstr>
      <vt:lpstr>Clap Lights</vt:lpstr>
      <vt:lpstr>PowerPoint Presentation</vt:lpstr>
      <vt:lpstr>Making a Compass</vt:lpstr>
      <vt:lpstr>The Compass</vt:lpstr>
      <vt:lpstr>Compass Calibration</vt:lpstr>
      <vt:lpstr>Compass Calibration</vt:lpstr>
      <vt:lpstr>Activity 1 : Calibrating the Compass</vt:lpstr>
      <vt:lpstr>Activity 1 : Calibrating the Compass</vt:lpstr>
      <vt:lpstr>Compass Heading</vt:lpstr>
      <vt:lpstr>Micro:bit Sensors</vt:lpstr>
      <vt:lpstr>Creating a Compass</vt:lpstr>
      <vt:lpstr>Creating a Compass</vt:lpstr>
      <vt:lpstr>Activity 2 : Creating a Compass</vt:lpstr>
      <vt:lpstr>Creating a Compass</vt:lpstr>
      <vt:lpstr>Let’s see the directions</vt:lpstr>
      <vt:lpstr>How Accurate is the compass compared to your phone</vt:lpstr>
      <vt:lpstr>Magnetic Compass</vt:lpstr>
      <vt:lpstr>Magnetic Force</vt:lpstr>
      <vt:lpstr>Metal Detector</vt:lpstr>
      <vt:lpstr>Metal detector</vt:lpstr>
      <vt:lpstr>Activity 4:</vt:lpstr>
      <vt:lpstr>Magnetic Door Alarm</vt:lpstr>
      <vt:lpstr>Magnetic Door Alarm</vt:lpstr>
      <vt:lpstr>Magnetic Door Alarm</vt:lpstr>
      <vt:lpstr>PowerPoint Presentation</vt:lpstr>
      <vt:lpstr>Temperature Sensors</vt:lpstr>
      <vt:lpstr>Sensors</vt:lpstr>
      <vt:lpstr>Types of Sensor</vt:lpstr>
      <vt:lpstr>Temperature Sensor</vt:lpstr>
      <vt:lpstr>Make a Thermometer  -  Shows how hot or cold the micro:bit is                     using the built-in temperature sensor.</vt:lpstr>
      <vt:lpstr>PowerPoint Presentation</vt:lpstr>
      <vt:lpstr>PowerPoint Presentation</vt:lpstr>
      <vt:lpstr>Functions</vt:lpstr>
      <vt:lpstr>PowerPoint Presentation</vt:lpstr>
      <vt:lpstr>PowerPoint Presentation</vt:lpstr>
      <vt:lpstr>Counting Steps</vt:lpstr>
      <vt:lpstr>Displaying Steps</vt:lpstr>
      <vt:lpstr>Desirable Features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Skool of code</dc:title>
  <dc:creator>Shiv Prashant Sood</dc:creator>
  <cp:lastModifiedBy>shashwati tosh</cp:lastModifiedBy>
  <cp:revision>292</cp:revision>
  <dcterms:created xsi:type="dcterms:W3CDTF">2020-07-11T03:50:11Z</dcterms:created>
  <dcterms:modified xsi:type="dcterms:W3CDTF">2021-10-24T09:21:53Z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0x010100FC17718F05C37245B8E60BE9222EC22A</vt:lpwstr>
  </property>
</Properties>
</file>